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 xmlns:a="http://schemas.openxmlformats.org/drawingml/2006/main" xmlns:r="http://schemas.openxmlformats.org/officeDocument/2006/relationships" xmlns:p="http://schemas.openxmlformats.org/presentationml/2006/main"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1" r:id="rId8"/>
    <p:sldLayoutId id="2147483662" r:id="rId9"/>
    <p:sldLayoutId id="2147483663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2761f1c6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bd47ee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filef8754be6e504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7a7f03bd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7249db0c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b7d73b8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2dd91a01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filef87566436f35.png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filef87555aac18e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0.xml"/>
<Relationship Id="rId2" Type="http://schemas.openxmlformats.org/officeDocument/2006/relationships/image" Target="../media/filef8753632837f.png"/>
<Relationship Id="rId3" Type="http://schemas.openxmlformats.org/officeDocument/2006/relationships/image" Target="../media/filef8752d6cb795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filef87563eafdd7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330d134a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355264e3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ilef875505571a3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8"/>
            <a:ext cx="8727509" cy="644842"/>
          </a:xfrm>
        </p:spPr>
        <p:txBody>
          <a:bodyPr/>
          <a:lstStyle/>
          <a:p>
            <a:r>
              <a:rPr/>
              <a:t>IQR Objects
Daniel Kaschek, IntiQuan
2021-10-15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2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object.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File: ../Output/01_test/normal_distributions.pdf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12:45:43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</a:rPr>
              <a:t>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12:45:44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File: ../Output/01_test/subset_normal_distributions.pdf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2021-10-15 12:45:46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5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File: ../Output/01_test/normal_distributions_longlist.pdf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2021-10-15 12:45:48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4" name="Content Placeholder 3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12:45:17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 xmlns:a="http://schemas.openxmlformats.org/drawingml/2006/main" xmlns:r="http://schemas.openxmlformats.org/officeDocument/2006/relationships" xmlns:p="http://schemas.openxmlformats.org/presentationml/2006/main">
        <p:nvPicPr>
          <p:cNvPr id="3" name="Content Placeholder 2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 xmlns:a="http://schemas.openxmlformats.org/drawingml/2006/main" xmlns:r="http://schemas.openxmlformats.org/officeDocument/2006/relationships" xmlns:p="http://schemas.openxmlformats.org/presentationml/2006/main"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2021-10-15 12:45:23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27</cp:revision>
  <dcterms:created xsi:type="dcterms:W3CDTF">2019-10-14T19:42:36Z</dcterms:created>
  <dcterms:modified xsi:type="dcterms:W3CDTF">2021-10-15T12:46:11Z</dcterms:modified>
</cp:coreProperties>
</file>