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Relationship Id="rId3" Type="http://schemas.openxmlformats.org/officeDocument/2006/relationships/image" Target="../media/deb5d19fb24fa5e65cab07436fa97e9c39cdf71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b482be9d901c5a264f7f4dfc6d08634ea8314d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66f013cd4c5412448542da9e5853d9ab4285f82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952d771d17c4d2c4952a1dd45b24418f06ae7b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38f02a12a528253200b5bf078a4c93aea4e430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Cars and the time they take to stop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2024-10-03</a:t>
            </a:r>
          </a:p>
        </p:txBody>
      </p:sp>
      <p:sp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11:57:36.691939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11:57:37.544605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11:57:38.573462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11:57:47.755544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11:57:47.794485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11:57:47.830845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11:57:47.865052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11:57:35.957633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11:57:36.096123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11:57:39.334171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11:57:40.800531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2024-10-03 11:57:47.295396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qspm1</cp:lastModifiedBy>
  <cp:revision>14</cp:revision>
  <dcterms:created xsi:type="dcterms:W3CDTF">2023-12-20T13:38:35Z</dcterms:created>
  <dcterms:modified xsi:type="dcterms:W3CDTF">2024-10-03T11:58:07Z</dcterms:modified>
</cp:coreProperties>
</file>