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75d4504d45d747404925c290e27b4b9babdaa32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Relationship Id="rId3" Type="http://schemas.openxmlformats.org/officeDocument/2006/relationships/image" Target="../media/5a7bd8554a70554e28f12afdc9b9ccf9282e407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bb99da49bc1f8d31cd846753f302b14062b7e0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d36952d52b4a962d7c8ef16999d0370cb37946df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ba537aae7c1c0c44784a358427c2314614c6dd65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535a36236bc5c351c1677f8f3cf7a5e29b8108cf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13f92fd3a56548cfc6b29b0e9d337fd15ebd7c3f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4a47348b13976c12150fca1532fd96439b66eadd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778c79a30361f2435b9fcad24f44d067c8137758.png"/>
<Relationship Id="rId3" Type="http://schemas.openxmlformats.org/officeDocument/2006/relationships/image" Target="../media/9d00655a8b8e0c16be5668c89358a001ac8b7c9c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9ed70f1f86ec61cd9b2387ea0d10e141741a02e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9f2467caf685e03a499f98d91aa512eacaa906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fdea09fb33fcc87609121f79e9f9335c0c9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4c35778fefe244e3a523b9cb46e34591fc600c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 (non-QCed)
Daniel Kaschek, IntiQuan
2024-10-03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11:57:36.691939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11:57:37.544605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11:57:38.573462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11:57:47.755544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11:57:47.794485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11:57:47.830845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11:57:47.865052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2024-10-03 11:58:19.273812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2024-10-03 11:58:19.546171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2024-10-03 11:58:19.796632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2024-10-03 11:58:20.942075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2024-10-03 11:58:22.526746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2024-10-03 11:58:23.673422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2024-10-03 11:58:24.739042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11:57:35.957633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11:57:36.096123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11:57:39.334171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11:57:40.800531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11:57:47.295396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qspm1</cp:lastModifiedBy>
  <cp:revision>31</cp:revision>
  <dcterms:created xsi:type="dcterms:W3CDTF">2019-10-14T19:42:36Z</dcterms:created>
  <dcterms:modified xsi:type="dcterms:W3CDTF">2024-10-03T11:58:38Z</dcterms:modified>
</cp:coreProperties>
</file>