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7a0aee62d8c7cece220685b626cf88f08a9be5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Relationship Id="rId3" Type="http://schemas.openxmlformats.org/officeDocument/2006/relationships/image" Target="../media/486e0e97b223e02bc996649db08302db33f210a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9cf95b19e46f211954475a4ce6f4cd4b3ae804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0138e49283e695cc6994590aac0ec26a8491da84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3d5ea1911e6685f679d06974d5ecacb12231531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190d38f3e9883cfb20b7ca2da6f62b75a3f81bf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01bae0c5d779b58612cce3109278e39c6150820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dfbdbdb7d6d6f8410b25896ea27292de4d7ca403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c4156f8fb5351febeb7f9a97155ee7ff0ac0dfc7.png"/>
<Relationship Id="rId3" Type="http://schemas.openxmlformats.org/officeDocument/2006/relationships/image" Target="../media/0b2ebf507ae5830e755faa86f4dc30d96ce1ed5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4b1fa78515cd8ddf68b3722b265e67caefa40c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681967869404b92e481be7bab35cfe8198d2a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326b864aa8bf2f5e07037f3c4349d331b5f79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b5906a7c9369e1ec2b1f048166472696dab8e8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2024-10-03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11:58:19.273812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11:58:19.546171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11:58:19.796632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11:58:20.942075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2024-10-03 11:58:22.526746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11:58:23.673422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2024-10-03 11:58:24.739042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qspm1</cp:lastModifiedBy>
  <cp:revision>29</cp:revision>
  <dcterms:created xsi:type="dcterms:W3CDTF">2019-10-14T19:42:36Z</dcterms:created>
  <dcterms:modified xsi:type="dcterms:W3CDTF">2024-10-03T11:58:51Z</dcterms:modified>
</cp:coreProperties>
</file>