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eb938803512d9b67474be89a4de871259c5c2ab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3512ee70bf40738f0d75c5e47d9aae855677b053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ad16c1406da5954f74e6cc477a8cbbf59bc18d88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43e983dc7dfa3f2f2ad487daff585689d77e0e0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a1a1bbebddb9098827fd6e6788721feda5d07741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8d02e258284ef843f729508e550e2feb7a5ddb72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296b319ba07c151386271f58ebc2d70752ac779a.png"/>
<Relationship Id="rId3" Type="http://schemas.openxmlformats.org/officeDocument/2006/relationships/image" Target="../media/0bcb89f65710658913f59453f95d016afa1a383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2024-10-03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11:57:36.691939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11:57:37.544605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11:57:38.573462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11:57:47.755544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11:57:47.794485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11:57:47.830845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11:57:47.865052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11:58:19.273812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11:58:19.546171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11:58:19.796632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11:58:20.942075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11:58:22.526746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11:58:23.673422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11:58:24.739042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11:57:35.957633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11:57:36.096123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11:57:39.334171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11:57:40.800531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11:57:47.295396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qspm1</cp:lastModifiedBy>
  <cp:revision>14</cp:revision>
  <dcterms:created xsi:type="dcterms:W3CDTF">2023-12-20T13:38:35Z</dcterms:created>
  <dcterms:modified xsi:type="dcterms:W3CDTF">2024-10-03T11:59:31Z</dcterms:modified>
</cp:coreProperties>
</file>