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6327"/>
  </p:normalViewPr>
  <p:slideViewPr>
    <p:cSldViewPr snapToGrid="0">
      <p:cViewPr varScale="1">
        <p:scale>
          <a:sx n="104" d="100"/>
          <a:sy n="104" d="100"/>
        </p:scale>
        <p:origin x="132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Relationship Id="rId24" Type="http://schemas.openxmlformats.org/officeDocument/2006/relationships/slide" Target="slides/slide18.xml"/>
<Relationship Id="rId25" Type="http://schemas.openxmlformats.org/officeDocument/2006/relationships/slide" Target="slides/slide19.xml"/>
<Relationship Id="rId26" Type="http://schemas.openxmlformats.org/officeDocument/2006/relationships/slide" Target="slides/slide20.xml"/>
<Relationship Id="rId27" Type="http://schemas.openxmlformats.org/officeDocument/2006/relationships/slide" Target="slides/slide21.xml"/>
<Relationship Id="rId28" Type="http://schemas.openxmlformats.org/officeDocument/2006/relationships/slide" Target="slides/slide22.xml"/>
<Relationship Id="rId29" Type="http://schemas.openxmlformats.org/officeDocument/2006/relationships/slide" Target="slides/slide23.xml"/>
<Relationship Id="rId30" Type="http://schemas.openxmlformats.org/officeDocument/2006/relationships/slide" Target="slides/slide24.xml"/>
<Relationship Id="rId31" Type="http://schemas.openxmlformats.org/officeDocument/2006/relationships/slide" Target="slides/slide25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8E3729-C740-5A70-3E7F-D3CC8DE97A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535E6F-B607-29C7-FF72-376D3E48C5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C96AB2-8B5E-8E6B-D051-5CFDD74D9E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CBF2E2-C2FF-6CA1-0E7E-B5CC76C20E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78474A-3C4C-B425-E134-5E744F4AEE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02490A8-9B89-3052-F057-CFB5B191E0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BA3E87-EBF6-0D70-E472-80DE6C35A1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8E922E-A4BB-F4B7-7AAE-C8B9B5C7E8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deb5d19fb24fa5e65cab07436fa97e9c39cdf715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2cdd10408318671bf389eb7ab751660ba97fc3e4.png"/>
<Relationship Id="rId3" Type="http://schemas.openxmlformats.org/officeDocument/2006/relationships/image" Target="../media/deb5d19fb24fa5e65cab07436fa97e9c39cdf715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2cdd10408318671bf389eb7ab751660ba97fc3e4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deb5d19fb24fa5e65cab07436fa97e9c39cdf715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eb938803512d9b67474be89a4de871259c5c2ab7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3512ee70bf40738f0d75c5e47d9aae855677b053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ad16c1406da5954f74e6cc477a8cbbf59bc18d88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43e983dc7dfa3f2f2ad487daff585689d77e0e00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a1a1bbebddb9098827fd6e6788721feda5d07741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8d02e258284ef843f729508e550e2feb7a5ddb72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4.xml"/>
<Relationship Id="rId2" Type="http://schemas.openxmlformats.org/officeDocument/2006/relationships/image" Target="../media/296b319ba07c151386271f58ebc2d70752ac779a.png"/>
<Relationship Id="rId3" Type="http://schemas.openxmlformats.org/officeDocument/2006/relationships/image" Target="../media/0bcb89f65710658913f59453f95d016afa1a383d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cb482be9d901c5a264f7f4dfc6d08634ea8314d1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66f013cd4c5412448542da9e5853d9ab4285f82f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7952d771d17c4d2c4952a1dd45b24418f06ae7b7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738f02a12a528253200b5bf078a4c93aea4e430d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IQR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/>
          <a:lstStyle/>
          <a:p>
            <a:r>
              <a:rPr/>
              <a:t>2024-10-03</a:t>
            </a:r>
          </a:p>
        </p:txBody>
      </p:sp>
      <p:sp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11:57:36.691939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11:57:37.544605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11:57:38.573462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11:57:47.755544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11:57:47.794485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11:57:47.830845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11:57:47.865052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2024-10-03 11:58:19.273812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2024-10-03 11:58:19.546171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2024-10-03 11:58:19.796632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2024-10-03 11:58:20.942075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665692" y="180000"/>
            <a:ext cx="7688107" cy="5669938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/>
          <a:lstStyle/>
          <a:p>
            <a:r>
              <a:rPr/>
              <a:t>
File: ../Output/01_test/subset_normal_distributions.pdf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2024-10-03 11:58:22.526746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403467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2024-10-03 11:58:23.673422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/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391938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pic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2024-10-03 11:58:24.739042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11:57:35.957633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11:57:36.096123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11:57:39.334171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11:57:40.800531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11:57:47.295396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qspm1</cp:lastModifiedBy>
  <cp:revision>14</cp:revision>
  <dcterms:created xsi:type="dcterms:W3CDTF">2023-12-20T13:38:35Z</dcterms:created>
  <dcterms:modified xsi:type="dcterms:W3CDTF">2024-10-03T12:00:03Z</dcterms:modified>
</cp:coreProperties>
</file>