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Kaschek</dc:creator>
  <cp:lastModifiedBy>Daniel Kaschek</cp:lastModifiedBy>
  <cp:revision>15</cp:revision>
  <dcterms:created xsi:type="dcterms:W3CDTF">2023-12-20T13:38:35Z</dcterms:created>
  <dcterms:modified xsi:type="dcterms:W3CDTF">2024-10-25T07:10:05Z</dcterms:modified>
</cp:coreProperties>
</file>