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3c0062d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4107bdf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71ba2c6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7634295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1a608eda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622a38c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3befda0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henning</cp:lastModifiedBy>
  <cp:revision>27</cp:revision>
  <dcterms:created xsi:type="dcterms:W3CDTF">2019-10-14T19:42:36Z</dcterms:created>
  <dcterms:modified xsi:type="dcterms:W3CDTF">2022-03-30T13:33:31Z</dcterms:modified>
</cp:coreProperties>
</file>