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76e010a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6c10b2b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397a8b3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1cd8c31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470c15f8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1c4f96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36353dd0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3483100e420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3484e3a988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13486918f140.png"/>
<Relationship Id="rId3" Type="http://schemas.openxmlformats.org/officeDocument/2006/relationships/image" Target="../media/file134878f49f3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243ca61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3339c42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68a27d8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20d767cc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
Daniel Kaschek, IntiQuan
2022-03-30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2022-03-30 13:33:43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2022-03-30 13:33:43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2022-03-30 13:33:43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2022-03-30 13:33:44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2022-03-30 13:33:46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2022-03-30 13:33:48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2022-03-30 13:33:49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2022-03-30 13:33:23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henning</cp:lastModifiedBy>
  <cp:revision>27</cp:revision>
  <dcterms:created xsi:type="dcterms:W3CDTF">2019-10-14T19:42:36Z</dcterms:created>
  <dcterms:modified xsi:type="dcterms:W3CDTF">2022-03-30T13:34:02Z</dcterms:modified>
</cp:coreProperties>
</file>