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077" y="211015"/>
            <a:ext cx="5202719" cy="596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2077" y="6352143"/>
            <a:ext cx="42900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7442" y="6352143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06A6-C5DC-4AFC-93E0-F15658BB43A9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215" y="136524"/>
            <a:ext cx="5208581" cy="557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8755" y="6356350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56E5D-4989-4AD2-8760-95534EE12D67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34862286bd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34857b6174d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3487407fb4e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3483cf916e1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3486103ee1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348228e95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348f850db5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134820283aa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134865aa51d1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13482a44e50e.png"/>
<Relationship Id="rId3" Type="http://schemas.openxmlformats.org/officeDocument/2006/relationships/image" Target="../media/file13486f6e059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3481d314550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3487721c950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348263af7c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348665613a4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/>
          <a:lstStyle/>
          <a:p>
            <a:r>
              <a:rPr/>
              <a:t>IQR Objects
Daniel Kaschek, IntiQuan
2022-03-30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2022-03-30 13:33:14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2022-03-30 13:33:15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339080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2022-03-30 13:33:16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2022-03-30 13:33:43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2022-03-30 13:33:43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2022-03-30 13:33:43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2022-03-30 13:33:44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16215" y="136524"/>
            <a:ext cx="5208581" cy="557031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r>
              <a:rPr/>
              <a:t>IQSlidedeck_IQRobjects.R | Date: 2022-03-30 13:33:46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2"/>
            <a:ext cx="8736905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2022-03-30 13:33:48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05547"/>
            <a:ext cx="4326959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629150" y="1205549"/>
            <a:ext cx="4295645" cy="444690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2022-03-30 13:33:49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2022-03-30 13:33:13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2022-03-30 13:33:13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2022-03-30 13:33:17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2022-03-30 13:33:18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2022-03-30 13:33:23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henning</cp:lastModifiedBy>
  <cp:revision>28</cp:revision>
  <dcterms:created xsi:type="dcterms:W3CDTF">2019-10-14T19:42:36Z</dcterms:created>
  <dcterms:modified xsi:type="dcterms:W3CDTF">2022-03-30T13:34:16Z</dcterms:modified>
</cp:coreProperties>
</file>