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320161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3477" y="136525"/>
            <a:ext cx="8136249" cy="60404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924788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3477" y="6356347"/>
            <a:ext cx="681148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BE93D-AA4B-4660-AFA2-2E9EE05E2CD8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66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600000" cy="6858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3103" y="136525"/>
            <a:ext cx="8126624" cy="55703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0521" y="6356349"/>
            <a:ext cx="1751534" cy="365125"/>
          </a:xfrm>
        </p:spPr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73101" y="6356350"/>
            <a:ext cx="67473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9921" y="6356348"/>
            <a:ext cx="1209805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73101" y="5816374"/>
            <a:ext cx="8126625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73CFF0-DE98-4FDB-9580-F0D07D3FE050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96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2893512" cy="49714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44033" y="1205547"/>
            <a:ext cx="875569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7603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Kaschek</dc:creator>
  <cp:lastModifiedBy>Daniel Lill</cp:lastModifiedBy>
  <cp:revision>31</cp:revision>
  <dcterms:created xsi:type="dcterms:W3CDTF">2019-10-14T19:42:36Z</dcterms:created>
  <dcterms:modified xsi:type="dcterms:W3CDTF">2022-05-17T08:37:27Z</dcterms:modified>
</cp:coreProperties>
</file>