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Lill</cp:lastModifiedBy>
  <cp:revision>29</cp:revision>
  <dcterms:created xsi:type="dcterms:W3CDTF">2019-10-14T19:42:36Z</dcterms:created>
  <dcterms:modified xsi:type="dcterms:W3CDTF">2022-05-17T08:24:14Z</dcterms:modified>
</cp:coreProperties>
</file>