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"/>
  </p:notesMaster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Mont Heavy" panose="020B0604020202020204" charset="0"/>
      <p:bold r:id="rId7"/>
    </p:embeddedFont>
    <p:embeddedFont>
      <p:font typeface="Mont Light" panose="020B0604020202020204" charset="0"/>
      <p:regular r:id="rId8"/>
    </p:embeddedFont>
    <p:embeddedFont>
      <p:font typeface="Mont Light" panose="020B0604020202020204" charset="0"/>
      <p:regular r:id="rId8"/>
    </p:embeddedFont>
    <p:embeddedFont>
      <p:font typeface="Open Sans" panose="020B060603050402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640"/>
    <a:srgbClr val="9FA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2" Type="http://schemas.openxmlformats.org/officeDocument/2006/relationships/notesMaster" Target="notesMasters/notesMaster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heme" Target="theme/theme1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78FE3-DB01-4D8B-94BE-F31B6ED9B2F4}" type="datetimeFigureOut">
              <a:rPr lang="en-CH" smtClean="0"/>
              <a:t>05/17/2022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58F61-52A3-4284-9341-9F7F1FB9AE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8828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blackboard&#10;&#10;Description automatically generated">
            <a:extLst>
              <a:ext uri="{FF2B5EF4-FFF2-40B4-BE49-F238E27FC236}">
                <a16:creationId xmlns:a16="http://schemas.microsoft.com/office/drawing/2014/main" id="{FBCEB5F2-5789-4716-B16C-695A60A95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" t="451" r="4200" b="15928"/>
          <a:stretch/>
        </p:blipFill>
        <p:spPr>
          <a:xfrm>
            <a:off x="0" y="2037"/>
            <a:ext cx="12192000" cy="68559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521" y="1191716"/>
            <a:ext cx="11636679" cy="1047631"/>
          </a:xfrm>
          <a:noFill/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521" y="2420483"/>
            <a:ext cx="11636679" cy="3551691"/>
          </a:xfrm>
        </p:spPr>
        <p:txBody>
          <a:bodyPr lIns="274320"/>
          <a:lstStyle>
            <a:lvl1pPr marL="0" indent="0" algn="l">
              <a:buNone/>
              <a:defRPr sz="2000" b="0">
                <a:solidFill>
                  <a:srgbClr val="00B0F0"/>
                </a:solidFill>
                <a:latin typeface="Mont Ligh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35BA-A7CE-4DE4-BA4E-04DE13CAAB29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047AF7-CA6D-4D68-BEDE-E39BE46ACCE1}"/>
              </a:ext>
            </a:extLst>
          </p:cNvPr>
          <p:cNvSpPr/>
          <p:nvPr userDrawn="1"/>
        </p:nvSpPr>
        <p:spPr>
          <a:xfrm>
            <a:off x="0" y="0"/>
            <a:ext cx="12192000" cy="75599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sng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51342-4643-434D-AEC3-43D20DCFDECF}"/>
              </a:ext>
            </a:extLst>
          </p:cNvPr>
          <p:cNvSpPr txBox="1"/>
          <p:nvPr userDrawn="1"/>
        </p:nvSpPr>
        <p:spPr>
          <a:xfrm>
            <a:off x="9926906" y="122738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91A6-8F2B-4188-87A0-8AB8D22BFD0F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3222-261B-441B-9B30-86BFAF809E5B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7F57-8D2D-42BA-B55A-90D445C5E320}" type="datetime1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rgbClr val="0070C0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B71B-036A-4BEC-86F0-EDFEFDE2EF08}" type="datetime1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B7B7-0FF3-4A2C-AC43-F7175C6B92C9}" type="datetime1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2BB3-4412-471D-9666-F484886DD79A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60FB-AFF6-4091-BC6E-B2ACC5584478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0F0C-73CD-4F55-8075-41C6738BAAA7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DA7-737D-42F6-A80F-11BC05D68277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8A43-9742-48CA-9491-6C2FDC78AC32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96640" cy="6858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575" y="365760"/>
            <a:ext cx="8094904" cy="5811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576" y="6356348"/>
            <a:ext cx="8094904" cy="365125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BE3131-83D1-4D54-AB57-3EC86D5A5CC4}"/>
              </a:ext>
            </a:extLst>
          </p:cNvPr>
          <p:cNvSpPr txBox="1"/>
          <p:nvPr userDrawn="1"/>
        </p:nvSpPr>
        <p:spPr>
          <a:xfrm>
            <a:off x="1443990" y="6334780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125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247-5EB7-40A1-AFD7-5FD82AF1AAB3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96400" cy="6858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107" y="261257"/>
            <a:ext cx="8036372" cy="5445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5108" y="6356349"/>
            <a:ext cx="8036372" cy="365125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05107" y="5816374"/>
            <a:ext cx="8036372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B549F3-71D1-447C-A8EC-CE66D2BCD987}"/>
              </a:ext>
            </a:extLst>
          </p:cNvPr>
          <p:cNvSpPr txBox="1"/>
          <p:nvPr userDrawn="1"/>
        </p:nvSpPr>
        <p:spPr>
          <a:xfrm>
            <a:off x="1443990" y="6334780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67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1174-1282-44A5-AC8B-21F286D386F9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CF08-CE9A-4644-A888-AE2F1DE5AE92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CF08-CE9A-4644-A888-AE2F1DE5AE92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266" y="1205547"/>
            <a:ext cx="3598272" cy="49714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3978" y="1205547"/>
            <a:ext cx="8333756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577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3D6F-CADA-4CBB-9BC8-C824FEFDF3AA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8070" y="6356349"/>
            <a:ext cx="1432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55ACC-A649-4413-919F-39E0D17FFCDE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875" y="6356350"/>
            <a:ext cx="749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0521" y="6356349"/>
            <a:ext cx="7390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0FC9EE-2EB0-49E6-A6F0-D9954F3CD3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l="10942" t="14424" r="10940" b="34605"/>
          <a:stretch/>
        </p:blipFill>
        <p:spPr>
          <a:xfrm>
            <a:off x="10392278" y="6390879"/>
            <a:ext cx="1549201" cy="3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6" r:id="rId8"/>
    <p:sldLayoutId id="2147483661" r:id="rId9"/>
    <p:sldLayoutId id="2147483662" r:id="rId10"/>
    <p:sldLayoutId id="2147483663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200" cap="none" baseline="0">
          <a:solidFill>
            <a:schemeClr val="bg1"/>
          </a:solidFill>
          <a:latin typeface="Mont light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Clr>
          <a:srgbClr val="0070C0"/>
        </a:buClr>
        <a:buSzPct val="11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Clr>
          <a:srgbClr val="0070C0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Clr>
          <a:srgbClr val="0070C0"/>
        </a:buClr>
        <a:buSzPct val="11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Clr>
          <a:srgbClr val="0070C0"/>
        </a:buClr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Clr>
          <a:srgbClr val="0070C0"/>
        </a:buClr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Open Sans</vt:lpstr>
      <vt:lpstr>Mont Light</vt:lpstr>
      <vt:lpstr>Arial</vt:lpstr>
      <vt:lpstr>Mont Light</vt:lpstr>
      <vt:lpstr>Mont Heavy</vt:lpstr>
      <vt:lpstr>Calibri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Kaschek</dc:creator>
  <cp:lastModifiedBy>Daniel Lill</cp:lastModifiedBy>
  <cp:revision>36</cp:revision>
  <dcterms:created xsi:type="dcterms:W3CDTF">2019-10-14T19:42:36Z</dcterms:created>
  <dcterms:modified xsi:type="dcterms:W3CDTF">2022-05-17T11:24:00Z</dcterms:modified>
</cp:coreProperties>
</file>