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2"/>
  </p:notesMasterIdLst>
  <p:sldSz cx="9144000" cy="6858000" type="screen4x3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Mont Heavy" panose="020B0604020202020204" charset="0"/>
      <p:bold r:id="rId7"/>
    </p:embeddedFont>
    <p:embeddedFont>
      <p:font typeface="Mont Light" panose="020B0604020202020204" charset="0"/>
      <p:regular r:id="rId8"/>
    </p:embeddedFont>
    <p:embeddedFont>
      <p:font typeface="Open Sans" panose="020B0606030504020204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640"/>
    <a:srgbClr val="9FA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2" Type="http://schemas.openxmlformats.org/officeDocument/2006/relationships/notesMaster" Target="notesMasters/notesMaster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heme" Target="theme/theme1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CD2A6-B5E6-46A1-BEAE-67E2B354F048}" type="datetimeFigureOut">
              <a:rPr lang="en-CH" smtClean="0"/>
              <a:t>05/17/2022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5CB61-BFF4-4594-A2CF-F8FEA013FEC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61586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blackboard&#10;&#10;Description automatically generated">
            <a:extLst>
              <a:ext uri="{FF2B5EF4-FFF2-40B4-BE49-F238E27FC236}">
                <a16:creationId xmlns:a16="http://schemas.microsoft.com/office/drawing/2014/main" id="{9C3C95EC-E4C5-4846-8712-DB94E08C41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" t="451" r="4200" b="-451"/>
          <a:stretch/>
        </p:blipFill>
        <p:spPr>
          <a:xfrm>
            <a:off x="0" y="736536"/>
            <a:ext cx="9144000" cy="61491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782" y="1044195"/>
            <a:ext cx="8727509" cy="1129663"/>
          </a:xfrm>
          <a:noFill/>
        </p:spPr>
        <p:txBody>
          <a:bodyPr anchor="b">
            <a:normAutofit/>
          </a:bodyPr>
          <a:lstStyle>
            <a:lvl1pPr algn="l">
              <a:defRPr sz="3200" b="0">
                <a:solidFill>
                  <a:schemeClr val="bg1"/>
                </a:solidFill>
                <a:latin typeface="Mont light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161" y="2273874"/>
            <a:ext cx="8727509" cy="3757809"/>
          </a:xfrm>
        </p:spPr>
        <p:txBody>
          <a:bodyPr lIns="274320"/>
          <a:lstStyle>
            <a:lvl1pPr marL="0" indent="0" algn="l">
              <a:buNone/>
              <a:defRPr sz="2000" b="0" i="0" baseline="0">
                <a:solidFill>
                  <a:srgbClr val="00B0F0"/>
                </a:solidFill>
                <a:latin typeface="Mont light" panose="00000500000000000000" pitchFamily="50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90E8E99B-7987-4216-A653-2289E721DDD1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61C54E-BD9A-4A8C-84A9-A557400F7DE5}"/>
              </a:ext>
            </a:extLst>
          </p:cNvPr>
          <p:cNvSpPr/>
          <p:nvPr userDrawn="1"/>
        </p:nvSpPr>
        <p:spPr>
          <a:xfrm>
            <a:off x="0" y="0"/>
            <a:ext cx="9144000" cy="75599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sng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E4B7A-C528-4820-87D0-F6D847A75F95}"/>
              </a:ext>
            </a:extLst>
          </p:cNvPr>
          <p:cNvSpPr txBox="1"/>
          <p:nvPr userDrawn="1"/>
        </p:nvSpPr>
        <p:spPr>
          <a:xfrm>
            <a:off x="6645086" y="187475"/>
            <a:ext cx="2152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FA82E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Inti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Quan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F55EAF3D-9CFA-4FC9-AA0C-DF7E220E11CA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5403284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5950" y="1205548"/>
            <a:ext cx="3228845" cy="50216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781584"/>
            <a:ext cx="5403284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89BFF260-1674-4B54-A3A6-8BD99D2AA53F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432695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05549"/>
            <a:ext cx="4295645" cy="444690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/>
            </a:lvl1pPr>
            <a:lvl2pPr marL="342900" indent="0">
              <a:buFontTx/>
              <a:buNone/>
              <a:defRPr sz="825"/>
            </a:lvl2pPr>
            <a:lvl3pPr marL="685800" indent="0">
              <a:buFontTx/>
              <a:buNone/>
              <a:defRPr sz="788"/>
            </a:lvl3pPr>
            <a:lvl4pPr marL="1028700" indent="0">
              <a:buFontTx/>
              <a:buNone/>
              <a:defRPr sz="750"/>
            </a:lvl4pPr>
            <a:lvl5pPr marL="1371600" indent="0">
              <a:buFontTx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50B48069-9BF5-4AAA-976B-ABC4BE64C868}" type="datetime1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  <a:solidFill>
            <a:srgbClr val="0070C0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FE4BCB95-AB5B-4A5C-9110-200EF78E4778}" type="datetime1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17E66974-7B4A-4094-B0D5-4B350890C16B}" type="datetime1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4736CA40-B21E-4BC1-BF1D-883E6BE6094B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06D10DB8-659B-4958-A792-DE05210DF328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E7CF5876-4B3B-4A39-B999-95B42A2340FE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88D61156-842F-4F67-B06A-C4646596C268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4A448851-F1FF-4B89-82AB-47C2886C2712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475892" cy="685799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815" y="234462"/>
            <a:ext cx="5360981" cy="59425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866735" cy="365125"/>
          </a:xfrm>
          <a:prstGeom prst="rect">
            <a:avLst/>
          </a:prstGeom>
        </p:spPr>
        <p:txBody>
          <a:bodyPr/>
          <a:lstStyle/>
          <a:p>
            <a:fld id="{4A448851-F1FF-4B89-82AB-47C2886C2712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3815" y="6356349"/>
            <a:ext cx="5360981" cy="365125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C1B7E0-79E3-40AA-ABEB-48B3E6B362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49776" y="6235154"/>
            <a:ext cx="2280102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3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91" y="1227552"/>
            <a:ext cx="8736905" cy="44792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9FC0DEDD-AAD6-481E-BA52-3D7C9DFC702B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477600" cy="685799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4000" y="233999"/>
            <a:ext cx="5360400" cy="54985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9FC0DEDD-AAD6-481E-BA52-3D7C9DFC702B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4000" y="6356350"/>
            <a:ext cx="5360796" cy="365125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64000" y="5816375"/>
            <a:ext cx="5360796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C81F92-669C-4873-9E73-40B11D4197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49776" y="6235154"/>
            <a:ext cx="2280102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9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EC5C82F9-F59C-4CE5-9289-1898459AF428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DA0CDD85-E753-4251-B347-F1BEE1D272E1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479234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1900" y="1205547"/>
            <a:ext cx="5152895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DA0CDD85-E753-4251-B347-F1BEE1D272E1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  <a:ln>
            <a:noFill/>
          </a:ln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23" y="1205547"/>
            <a:ext cx="2827527" cy="497141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17769" y="1193023"/>
            <a:ext cx="6189908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957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57B4F576-FC99-4961-BD4C-E8B281EB9C39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231584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14726" y="1205548"/>
            <a:ext cx="5410070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14727" y="5731330"/>
            <a:ext cx="5410070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0" y="1"/>
            <a:ext cx="9144000" cy="10136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891" y="1227551"/>
            <a:ext cx="8736905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7D606-FB15-40D5-BE50-B99102433FE5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74547" y="6356350"/>
            <a:ext cx="5302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7891" y="6356350"/>
            <a:ext cx="3965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D43EC7-6B53-45F6-A444-96D10C1536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l="10942" t="14424" r="10940" b="34605"/>
          <a:stretch/>
        </p:blipFill>
        <p:spPr>
          <a:xfrm>
            <a:off x="7385236" y="6338483"/>
            <a:ext cx="1549201" cy="3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6" r:id="rId8"/>
    <p:sldLayoutId id="2147483661" r:id="rId9"/>
    <p:sldLayoutId id="2147483662" r:id="rId10"/>
    <p:sldLayoutId id="2147483663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none" baseline="0">
          <a:solidFill>
            <a:schemeClr val="bg1"/>
          </a:solidFill>
          <a:latin typeface="Mont light" panose="00000500000000000000" pitchFamily="50" charset="0"/>
          <a:ea typeface="+mj-ea"/>
          <a:cs typeface="+mj-cs"/>
        </a:defRPr>
      </a:lvl1pPr>
    </p:titleStyle>
    <p:bodyStyle>
      <a:lvl1pPr marL="180975" indent="-180975" algn="just" defTabSz="685800" rtl="0" eaLnBrk="1" latinLnBrk="0" hangingPunct="1">
        <a:lnSpc>
          <a:spcPct val="110000"/>
        </a:lnSpc>
        <a:spcBef>
          <a:spcPts val="750"/>
        </a:spcBef>
        <a:buClr>
          <a:srgbClr val="0070C0"/>
        </a:buClr>
        <a:buSzPct val="110000"/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14350" indent="-171450" algn="just" defTabSz="685800" rtl="0" eaLnBrk="1" latinLnBrk="0" hangingPunct="1">
        <a:lnSpc>
          <a:spcPct val="110000"/>
        </a:lnSpc>
        <a:spcBef>
          <a:spcPts val="375"/>
        </a:spcBef>
        <a:buClr>
          <a:srgbClr val="0070C0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50" indent="-171450" algn="just" defTabSz="685800" rtl="0" eaLnBrk="1" latinLnBrk="0" hangingPunct="1">
        <a:lnSpc>
          <a:spcPct val="110000"/>
        </a:lnSpc>
        <a:spcBef>
          <a:spcPts val="375"/>
        </a:spcBef>
        <a:buClr>
          <a:srgbClr val="0070C0"/>
        </a:buClr>
        <a:buSzPct val="110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150" indent="-171450" algn="just" defTabSz="685800" rtl="0" eaLnBrk="1" latinLnBrk="0" hangingPunct="1">
        <a:lnSpc>
          <a:spcPct val="110000"/>
        </a:lnSpc>
        <a:spcBef>
          <a:spcPts val="375"/>
        </a:spcBef>
        <a:buClr>
          <a:srgbClr val="0070C0"/>
        </a:buClr>
        <a:buSzPct val="110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3050" indent="-171450" algn="just" defTabSz="685800" rtl="0" eaLnBrk="1" latinLnBrk="0" hangingPunct="1">
        <a:lnSpc>
          <a:spcPct val="110000"/>
        </a:lnSpc>
        <a:spcBef>
          <a:spcPts val="375"/>
        </a:spcBef>
        <a:buClr>
          <a:srgbClr val="0070C0"/>
        </a:buClr>
        <a:buSzPct val="110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Open Sans</vt:lpstr>
      <vt:lpstr>Mont Heavy</vt:lpstr>
      <vt:lpstr>Arial</vt:lpstr>
      <vt:lpstr>Mont Light</vt:lpstr>
      <vt:lpstr>Calibri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Kaschek</dc:creator>
  <cp:lastModifiedBy>Daniel Lill</cp:lastModifiedBy>
  <cp:revision>41</cp:revision>
  <dcterms:created xsi:type="dcterms:W3CDTF">2019-10-14T19:42:36Z</dcterms:created>
  <dcterms:modified xsi:type="dcterms:W3CDTF">2022-05-17T11:21:13Z</dcterms:modified>
</cp:coreProperties>
</file>