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13f5151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1b251e9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47ed06a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7362b5c6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475f56c5.png"/>
<Relationship Id="rId3" Type="http://schemas.openxmlformats.org/officeDocument/2006/relationships/image" Target="../media/fileadc704a81b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3aef3658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ac7ae3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1b3049ce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6c2c7b3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8eef49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bdae80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/>
          <a:lstStyle/>
          <a:p>
            <a:r>
              <a:rPr/>
              <a:t>Cars and the time they take to stop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289351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144033" y="1205547"/>
            <a:ext cx="8755694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2022-05-17 13:24:37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daniel2</cp:lastModifiedBy>
  <cp:revision>31</cp:revision>
  <dcterms:created xsi:type="dcterms:W3CDTF">2019-10-14T19:42:36Z</dcterms:created>
  <dcterms:modified xsi:type="dcterms:W3CDTF">2022-05-17T13:24:46Z</dcterms:modified>
</cp:coreProperties>
</file>