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20B0604020202020204" charset="0"/>
      <p:bold r:id="rId7"/>
    </p:embeddedFont>
    <p:embeddedFont>
      <p:font typeface="Mont Light" panose="020B0604020202020204" charset="0"/>
      <p:regular r:id="rId8"/>
    </p:embeddedFont>
    <p:embeddedFont>
      <p:font typeface="Mont Light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6.fntdata"/>
<Relationship Id="rId13" Type="http://schemas.openxmlformats.org/officeDocument/2006/relationships/presProps" Target="presProps.xml"/>
<Relationship Id="rId3" Type="http://schemas.openxmlformats.org/officeDocument/2006/relationships/font" Target="fonts/font1.fntdata"/>
<Relationship Id="rId7" Type="http://schemas.openxmlformats.org/officeDocument/2006/relationships/font" Target="fonts/font5.fntdata"/>
<Relationship Id="rId12" Type="http://schemas.openxmlformats.org/officeDocument/2006/relationships/font" Target="fonts/font10.fntdata"/>
<Relationship Id="rId2" Type="http://schemas.openxmlformats.org/officeDocument/2006/relationships/notesMaster" Target="notesMasters/notesMaster1.xml"/>
<Relationship Id="rId16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4.fntdata"/>
<Relationship Id="rId11" Type="http://schemas.openxmlformats.org/officeDocument/2006/relationships/font" Target="fonts/font9.fntdata"/>
<Relationship Id="rId5" Type="http://schemas.openxmlformats.org/officeDocument/2006/relationships/font" Target="fonts/font3.fntdata"/>
<Relationship Id="rId15" Type="http://schemas.openxmlformats.org/officeDocument/2006/relationships/theme" Target="theme/theme1.xml"/>
<Relationship Id="rId10" Type="http://schemas.openxmlformats.org/officeDocument/2006/relationships/font" Target="fonts/font8.fntdata"/>
<Relationship Id="rId4" Type="http://schemas.openxmlformats.org/officeDocument/2006/relationships/font" Target="fonts/font2.fntdata"/>
<Relationship Id="rId9" Type="http://schemas.openxmlformats.org/officeDocument/2006/relationships/font" Target="fonts/font7.fntdata"/>
<Relationship Id="rId14" Type="http://schemas.openxmlformats.org/officeDocument/2006/relationships/viewProps" Target="viewProps.xml"/>
<Relationship Id="rId17" Type="http://schemas.openxmlformats.org/officeDocument/2006/relationships/slide" Target="slides/slide1.xml"/>
<Relationship Id="rId18" Type="http://schemas.openxmlformats.org/officeDocument/2006/relationships/slide" Target="slides/slide2.xml"/>
<Relationship Id="rId19" Type="http://schemas.openxmlformats.org/officeDocument/2006/relationships/slide" Target="slides/slide3.xml"/>
<Relationship Id="rId20" Type="http://schemas.openxmlformats.org/officeDocument/2006/relationships/slide" Target="slides/slide4.xml"/>
<Relationship Id="rId21" Type="http://schemas.openxmlformats.org/officeDocument/2006/relationships/slide" Target="slides/slide5.xml"/>
<Relationship Id="rId22" Type="http://schemas.openxmlformats.org/officeDocument/2006/relationships/slide" Target="slides/slide6.xml"/>
<Relationship Id="rId23" Type="http://schemas.openxmlformats.org/officeDocument/2006/relationships/slide" Target="slides/slide7.xml"/>
<Relationship Id="rId24" Type="http://schemas.openxmlformats.org/officeDocument/2006/relationships/slide" Target="slides/slide8.xml"/>
<Relationship Id="rId25" Type="http://schemas.openxmlformats.org/officeDocument/2006/relationships/slide" Target="slides/slide9.xml"/>
<Relationship Id="rId26" Type="http://schemas.openxmlformats.org/officeDocument/2006/relationships/slide" Target="slides/slide10.xml"/>
<Relationship Id="rId27" Type="http://schemas.openxmlformats.org/officeDocument/2006/relationships/slide" Target="slides/slide11.xml"/>
<Relationship Id="rId28" Type="http://schemas.openxmlformats.org/officeDocument/2006/relationships/slide" Target="slides/slide12.xml"/>
<Relationship Id="rId29" Type="http://schemas.openxmlformats.org/officeDocument/2006/relationships/slide" Target="slides/slide13.xml"/>
<Relationship Id="rId30" Type="http://schemas.openxmlformats.org/officeDocument/2006/relationships/slide" Target="slides/slide14.xml"/>
<Relationship Id="rId31" Type="http://schemas.openxmlformats.org/officeDocument/2006/relationships/slide" Target="slides/slide15.xml"/>
<Relationship Id="rId32" Type="http://schemas.openxmlformats.org/officeDocument/2006/relationships/slide" Target="slides/slide16.xml"/>
<Relationship Id="rId33" Type="http://schemas.openxmlformats.org/officeDocument/2006/relationships/slide" Target="slides/slide17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05/17/2022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2420483"/>
            <a:ext cx="11636679" cy="3551691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64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5" y="365760"/>
            <a:ext cx="8094904" cy="5811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48"/>
            <a:ext cx="8094904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E3131-83D1-4D54-AB57-3EC86D5A5CC4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107" y="261257"/>
            <a:ext cx="8036372" cy="5445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549F3-71D1-447C-A8EC-CE66D2BCD987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7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266" y="1205547"/>
            <a:ext cx="359827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978" y="1205547"/>
            <a:ext cx="833375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77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5ee2e7e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7a1eecac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470fbed0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1b66907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31bc7f84.png"/>
<Relationship Id="rId3" Type="http://schemas.openxmlformats.org/officeDocument/2006/relationships/image" Target="../media/fileadcb52abe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4802a08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245818c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dc58c2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315174d8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73a20006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520d74c8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521" y="2420483"/>
            <a:ext cx="11636679" cy="3551691"/>
          </a:xfrm>
        </p:spPr>
        <p:txBody>
          <a:bodyPr/>
          <a:lstStyle/>
          <a:p>
            <a:r>
              <a:rPr/>
              <a:t>Cars and the time they take to stop
Daniel Kaschek, IntiQuan
2022-05-17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2022-05-17 13:24:28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2022-05-17 13:24:29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2022-05-17 13:24:30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66" y="1205547"/>
            <a:ext cx="359827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3978" y="1205547"/>
            <a:ext cx="833375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84266" y="1205547"/>
            <a:ext cx="359827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773978" y="1205547"/>
            <a:ext cx="833375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84266" y="1205547"/>
            <a:ext cx="359827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3978" y="1205547"/>
            <a:ext cx="833375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266" y="1205547"/>
            <a:ext cx="359827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3978" y="1205547"/>
            <a:ext cx="833375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2022-05-17 13:24:27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2022-05-17 13:24:27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2022-05-17 13:24:31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2022-05-17 13:24:32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2022-05-17 13:24:37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Open Sans</vt:lpstr>
      <vt:lpstr>Mont Light</vt:lpstr>
      <vt:lpstr>Arial</vt:lpstr>
      <vt:lpstr>Mont Light</vt:lpstr>
      <vt:lpstr>Mont Heavy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daniel2</cp:lastModifiedBy>
  <cp:revision>36</cp:revision>
  <dcterms:created xsi:type="dcterms:W3CDTF">2019-10-14T19:42:36Z</dcterms:created>
  <dcterms:modified xsi:type="dcterms:W3CDTF">2022-05-17T13:25:01Z</dcterms:modified>
</cp:coreProperties>
</file>