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20B0604020202020204" charset="0"/>
      <p:bold r:id="rId7"/>
    </p:embeddedFont>
    <p:embeddedFont>
      <p:font typeface="Mont Light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presProps" Target="presProp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font" Target="fonts/font10.fntdata"/>
<Relationship Id="rId2" Type="http://schemas.openxmlformats.org/officeDocument/2006/relationships/notesMaster" Target="notesMasters/notesMaster1.xml"/>
<Relationship Id="rId16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font" Target="fonts/font9.fntdata"/>
<Relationship Id="rId5" Type="http://schemas.openxmlformats.org/officeDocument/2006/relationships/font" Target="fonts/font3.fntdata"/>
<Relationship Id="rId15" Type="http://schemas.openxmlformats.org/officeDocument/2006/relationships/theme" Target="theme/theme1.xml"/>
<Relationship Id="rId10" Type="http://schemas.openxmlformats.org/officeDocument/2006/relationships/font" Target="fonts/font8.fntdata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viewProps" Target="viewProps.xml"/>
<Relationship Id="rId17" Type="http://schemas.openxmlformats.org/officeDocument/2006/relationships/slide" Target="slides/slide1.xml"/>
<Relationship Id="rId18" Type="http://schemas.openxmlformats.org/officeDocument/2006/relationships/slide" Target="slides/slide2.xml"/>
<Relationship Id="rId19" Type="http://schemas.openxmlformats.org/officeDocument/2006/relationships/slide" Target="slides/slide3.xml"/>
<Relationship Id="rId20" Type="http://schemas.openxmlformats.org/officeDocument/2006/relationships/slide" Target="slides/slide4.xml"/>
<Relationship Id="rId21" Type="http://schemas.openxmlformats.org/officeDocument/2006/relationships/slide" Target="slides/slide5.xml"/>
<Relationship Id="rId22" Type="http://schemas.openxmlformats.org/officeDocument/2006/relationships/slide" Target="slides/slide6.xml"/>
<Relationship Id="rId23" Type="http://schemas.openxmlformats.org/officeDocument/2006/relationships/slide" Target="slides/slide7.xml"/>
<Relationship Id="rId24" Type="http://schemas.openxmlformats.org/officeDocument/2006/relationships/slide" Target="slides/slide8.xml"/>
<Relationship Id="rId25" Type="http://schemas.openxmlformats.org/officeDocument/2006/relationships/slide" Target="slides/slide9.xml"/>
<Relationship Id="rId26" Type="http://schemas.openxmlformats.org/officeDocument/2006/relationships/slide" Target="slides/slide10.xml"/>
<Relationship Id="rId27" Type="http://schemas.openxmlformats.org/officeDocument/2006/relationships/slide" Target="slides/slide11.xml"/>
<Relationship Id="rId28" Type="http://schemas.openxmlformats.org/officeDocument/2006/relationships/slide" Target="slides/slide12.xml"/>
<Relationship Id="rId29" Type="http://schemas.openxmlformats.org/officeDocument/2006/relationships/slide" Target="slides/slide13.xml"/>
<Relationship Id="rId30" Type="http://schemas.openxmlformats.org/officeDocument/2006/relationships/slide" Target="slides/slide14.xml"/>
<Relationship Id="rId31" Type="http://schemas.openxmlformats.org/officeDocument/2006/relationships/slide" Target="slides/slide15.xml"/>
<Relationship Id="rId32" Type="http://schemas.openxmlformats.org/officeDocument/2006/relationships/slide" Target="slides/slide16.xml"/>
<Relationship Id="rId33" Type="http://schemas.openxmlformats.org/officeDocument/2006/relationships/slide" Target="slides/slide17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05/17/2022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2273874"/>
            <a:ext cx="8727509" cy="3757809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5892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5" y="234462"/>
            <a:ext cx="5360981" cy="59425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866735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15" y="6356349"/>
            <a:ext cx="5360981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1B7E0-79E3-40AA-ABEB-48B3E6B36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00" y="233999"/>
            <a:ext cx="5360400" cy="5498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81F92-669C-4873-9E73-40B11D4197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  <a:ln>
            <a:noFill/>
          </a:ln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3" y="1205547"/>
            <a:ext cx="2827527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7769" y="1193023"/>
            <a:ext cx="6189908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57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80975" indent="-180975" algn="just" defTabSz="685800" rtl="0" eaLnBrk="1" latinLnBrk="0" hangingPunct="1">
        <a:lnSpc>
          <a:spcPct val="110000"/>
        </a:lnSpc>
        <a:spcBef>
          <a:spcPts val="75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757be68d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26b9be4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550d9020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227316a0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1791e32b.png"/>
<Relationship Id="rId3" Type="http://schemas.openxmlformats.org/officeDocument/2006/relationships/image" Target="../media/fileadc7d5a2582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325daa3e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4ec2db0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c4fda97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7ef7a3b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e9efa11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18e3ced5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161" y="2273874"/>
            <a:ext cx="8727509" cy="3757809"/>
          </a:xfrm>
        </p:spPr>
        <p:txBody>
          <a:bodyPr/>
          <a:lstStyle/>
          <a:p>
            <a:r>
              <a:rPr/>
              <a:t>Cars and the time they take to stop
Daniel Kaschek, IntiQuan
2022-05-17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13:24:29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47923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23" y="1205547"/>
            <a:ext cx="2827527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917769" y="1193023"/>
            <a:ext cx="6189908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36323" y="1205547"/>
            <a:ext cx="2827527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2917769" y="1193023"/>
            <a:ext cx="6189908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36323" y="1205547"/>
            <a:ext cx="28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7769" y="1193023"/>
            <a:ext cx="6189908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23" y="1205547"/>
            <a:ext cx="2827527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917769" y="1193023"/>
            <a:ext cx="6189908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13:24:31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2022-05-17 13:24:37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Open Sans</vt:lpstr>
      <vt:lpstr>Mont Heavy</vt:lpstr>
      <vt:lpstr>Arial</vt:lpstr>
      <vt:lpstr>Mont Light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daniel2</cp:lastModifiedBy>
  <cp:revision>41</cp:revision>
  <dcterms:created xsi:type="dcterms:W3CDTF">2019-10-14T19:42:36Z</dcterms:created>
  <dcterms:modified xsi:type="dcterms:W3CDTF">2022-05-17T13:25:09Z</dcterms:modified>
</cp:coreProperties>
</file>