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8071a6e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2f9bebc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956ea6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2372c12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86c9a8f.png"/>
<Relationship Id="rId3" Type="http://schemas.openxmlformats.org/officeDocument/2006/relationships/image" Target="../media/fileadc7c2da77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5891c4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5c84ded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531f106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27111dea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2693ff1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4669ec6d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adc6f55fa5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adc12ce2fe5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adc7f11cbff.png"/>
<Relationship Id="rId3" Type="http://schemas.openxmlformats.org/officeDocument/2006/relationships/image" Target="../media/fileadc59b1c27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72638e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578a256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5639cf5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5f88f59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2022-05-17 13:25:23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13:25:25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daniel2</cp:lastModifiedBy>
  <cp:revision>31</cp:revision>
  <dcterms:created xsi:type="dcterms:W3CDTF">2019-10-14T19:42:36Z</dcterms:created>
  <dcterms:modified xsi:type="dcterms:W3CDTF">2022-05-17T13:25:38Z</dcterms:modified>
</cp:coreProperties>
</file>