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6a3dc022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aaef53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956350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582267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9bcb8b2.png"/>
<Relationship Id="rId3" Type="http://schemas.openxmlformats.org/officeDocument/2006/relationships/image" Target="../media/fileadc73e54a7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245e7b4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5516092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23c95e7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7d81ed9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67ca4c31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5a66485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adc149df876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adc59dbdf0e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adc37c609cb.png"/>
<Relationship Id="rId3" Type="http://schemas.openxmlformats.org/officeDocument/2006/relationships/image" Target="../media/fileadc28622a8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5fb42dc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61589b1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452271a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1dd1b582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2022-05-17 13:25:23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2022-05-17 13:25:25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daniel2</cp:lastModifiedBy>
  <cp:revision>29</cp:revision>
  <dcterms:created xsi:type="dcterms:W3CDTF">2019-10-14T19:42:36Z</dcterms:created>
  <dcterms:modified xsi:type="dcterms:W3CDTF">2022-05-17T13:25:49Z</dcterms:modified>
</cp:coreProperties>
</file>