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8" r:id="rId2"/>
    <p:sldId id="260" r:id="rId3"/>
    <p:sldId id="266" r:id="rId4"/>
    <p:sldId id="259" r:id="rId5"/>
    <p:sldId id="261" r:id="rId6"/>
    <p:sldId id="262" r:id="rId7"/>
    <p:sldId id="268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C6EB2-A5AD-4A0E-A7BD-FF45267E8579}" v="17" dt="2022-10-03T15:08:2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Elbaum" userId="48e19cc7-6879-40cf-8e0e-1b0f17b549b8" providerId="ADAL" clId="{7CAC6EB2-A5AD-4A0E-A7BD-FF45267E8579}"/>
    <pc:docChg chg="undo custSel addSld delSld modSld">
      <pc:chgData name="Noah Elbaum" userId="48e19cc7-6879-40cf-8e0e-1b0f17b549b8" providerId="ADAL" clId="{7CAC6EB2-A5AD-4A0E-A7BD-FF45267E8579}" dt="2022-10-03T15:09:18.895" v="3736" actId="1076"/>
      <pc:docMkLst>
        <pc:docMk/>
      </pc:docMkLst>
      <pc:sldChg chg="addSp modSp mod">
        <pc:chgData name="Noah Elbaum" userId="48e19cc7-6879-40cf-8e0e-1b0f17b549b8" providerId="ADAL" clId="{7CAC6EB2-A5AD-4A0E-A7BD-FF45267E8579}" dt="2022-10-03T15:09:18.895" v="3736" actId="1076"/>
        <pc:sldMkLst>
          <pc:docMk/>
          <pc:sldMk cId="2358658907" sldId="258"/>
        </pc:sldMkLst>
        <pc:spChg chg="add mod">
          <ac:chgData name="Noah Elbaum" userId="48e19cc7-6879-40cf-8e0e-1b0f17b549b8" providerId="ADAL" clId="{7CAC6EB2-A5AD-4A0E-A7BD-FF45267E8579}" dt="2022-10-03T15:09:18.895" v="3736" actId="1076"/>
          <ac:spMkLst>
            <pc:docMk/>
            <pc:sldMk cId="2358658907" sldId="258"/>
            <ac:spMk id="4" creationId="{39EA7135-35F1-69B7-476A-4250815A9C44}"/>
          </ac:spMkLst>
        </pc:spChg>
      </pc:sldChg>
      <pc:sldChg chg="addSp delSp modSp mod">
        <pc:chgData name="Noah Elbaum" userId="48e19cc7-6879-40cf-8e0e-1b0f17b549b8" providerId="ADAL" clId="{7CAC6EB2-A5AD-4A0E-A7BD-FF45267E8579}" dt="2022-10-02T15:05:50.730" v="3711" actId="20577"/>
        <pc:sldMkLst>
          <pc:docMk/>
          <pc:sldMk cId="2483274639" sldId="259"/>
        </pc:sldMkLst>
        <pc:spChg chg="mo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" creationId="{21B37D51-673B-BE52-921E-18DF1333DF7E}"/>
          </ac:spMkLst>
        </pc:spChg>
        <pc:spChg chg="mod">
          <ac:chgData name="Noah Elbaum" userId="48e19cc7-6879-40cf-8e0e-1b0f17b549b8" providerId="ADAL" clId="{7CAC6EB2-A5AD-4A0E-A7BD-FF45267E8579}" dt="2022-10-02T15:05:50.730" v="3711" actId="20577"/>
          <ac:spMkLst>
            <pc:docMk/>
            <pc:sldMk cId="2483274639" sldId="259"/>
            <ac:spMk id="3" creationId="{CF1DF6B2-BB74-F682-778E-749DA445D4F2}"/>
          </ac:spMkLst>
        </pc:spChg>
        <pc:spChg chg="add del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55" creationId="{201CC55D-ED54-4C5C-95E6-10947BD1103B}"/>
          </ac:spMkLst>
        </pc:spChg>
        <pc:spChg chg="add del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1" creationId="{3873B707-463F-40B0-8227-E8CC6C67EB25}"/>
          </ac:spMkLst>
        </pc:spChg>
        <pc:spChg chg="add del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3" creationId="{C13237C8-E62C-4F0D-A318-BD6FB6C2D138}"/>
          </ac:spMkLst>
        </pc:spChg>
        <pc:spChg chg="add del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5" creationId="{19C9EAEA-39D0-4B0E-A0EB-51E7B26740B1}"/>
          </ac:spMkLst>
        </pc:spChg>
        <pc:spChg chg="ad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7" creationId="{058A14AF-9FB5-4CC7-BA35-E8E85D3EDF0E}"/>
          </ac:spMkLst>
        </pc:spChg>
        <pc:spChg chg="ad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8" creationId="{3A9A4357-BD1D-4622-A4FE-766E6AB8DE84}"/>
          </ac:spMkLst>
        </pc:spChg>
        <pc:spChg chg="ad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69" creationId="{E659831F-0D9A-4C63-9EBB-8435B85A440F}"/>
          </ac:spMkLst>
        </pc:spChg>
        <pc:spChg chg="add del">
          <ac:chgData name="Noah Elbaum" userId="48e19cc7-6879-40cf-8e0e-1b0f17b549b8" providerId="ADAL" clId="{7CAC6EB2-A5AD-4A0E-A7BD-FF45267E8579}" dt="2022-09-30T17:56:18.144" v="2730" actId="26606"/>
          <ac:spMkLst>
            <pc:docMk/>
            <pc:sldMk cId="2483274639" sldId="259"/>
            <ac:spMk id="2070" creationId="{201CC55D-ED54-4C5C-95E6-10947BD1103B}"/>
          </ac:spMkLst>
        </pc:spChg>
        <pc:spChg chg="add">
          <ac:chgData name="Noah Elbaum" userId="48e19cc7-6879-40cf-8e0e-1b0f17b549b8" providerId="ADAL" clId="{7CAC6EB2-A5AD-4A0E-A7BD-FF45267E8579}" dt="2022-09-30T17:56:23.767" v="2731" actId="26606"/>
          <ac:spMkLst>
            <pc:docMk/>
            <pc:sldMk cId="2483274639" sldId="259"/>
            <ac:spMk id="2071" creationId="{E6995CE5-F890-4ABA-82A2-26507CE8D2A3}"/>
          </ac:spMkLst>
        </pc:spChg>
        <pc:spChg chg="add del">
          <ac:chgData name="Noah Elbaum" userId="48e19cc7-6879-40cf-8e0e-1b0f17b549b8" providerId="ADAL" clId="{7CAC6EB2-A5AD-4A0E-A7BD-FF45267E8579}" dt="2022-09-30T17:56:18.144" v="2730" actId="26606"/>
          <ac:spMkLst>
            <pc:docMk/>
            <pc:sldMk cId="2483274639" sldId="259"/>
            <ac:spMk id="2076" creationId="{3873B707-463F-40B0-8227-E8CC6C67EB25}"/>
          </ac:spMkLst>
        </pc:spChg>
        <pc:spChg chg="add del">
          <ac:chgData name="Noah Elbaum" userId="48e19cc7-6879-40cf-8e0e-1b0f17b549b8" providerId="ADAL" clId="{7CAC6EB2-A5AD-4A0E-A7BD-FF45267E8579}" dt="2022-09-30T17:56:18.144" v="2730" actId="26606"/>
          <ac:spMkLst>
            <pc:docMk/>
            <pc:sldMk cId="2483274639" sldId="259"/>
            <ac:spMk id="2078" creationId="{C13237C8-E62C-4F0D-A318-BD6FB6C2D138}"/>
          </ac:spMkLst>
        </pc:spChg>
        <pc:spChg chg="add del">
          <ac:chgData name="Noah Elbaum" userId="48e19cc7-6879-40cf-8e0e-1b0f17b549b8" providerId="ADAL" clId="{7CAC6EB2-A5AD-4A0E-A7BD-FF45267E8579}" dt="2022-09-30T17:56:18.144" v="2730" actId="26606"/>
          <ac:spMkLst>
            <pc:docMk/>
            <pc:sldMk cId="2483274639" sldId="259"/>
            <ac:spMk id="2080" creationId="{19C9EAEA-39D0-4B0E-A0EB-51E7B26740B1}"/>
          </ac:spMkLst>
        </pc:spChg>
        <pc:grpChg chg="add del">
          <ac:chgData name="Noah Elbaum" userId="48e19cc7-6879-40cf-8e0e-1b0f17b549b8" providerId="ADAL" clId="{7CAC6EB2-A5AD-4A0E-A7BD-FF45267E8579}" dt="2022-09-30T17:56:23.767" v="2731" actId="26606"/>
          <ac:grpSpMkLst>
            <pc:docMk/>
            <pc:sldMk cId="2483274639" sldId="259"/>
            <ac:grpSpMk id="2057" creationId="{1DE889C7-FAD6-4397-98E2-05D503484459}"/>
          </ac:grpSpMkLst>
        </pc:grpChg>
        <pc:grpChg chg="add del">
          <ac:chgData name="Noah Elbaum" userId="48e19cc7-6879-40cf-8e0e-1b0f17b549b8" providerId="ADAL" clId="{7CAC6EB2-A5AD-4A0E-A7BD-FF45267E8579}" dt="2022-09-30T17:56:18.144" v="2730" actId="26606"/>
          <ac:grpSpMkLst>
            <pc:docMk/>
            <pc:sldMk cId="2483274639" sldId="259"/>
            <ac:grpSpMk id="2072" creationId="{1DE889C7-FAD6-4397-98E2-05D503484459}"/>
          </ac:grpSpMkLst>
        </pc:grpChg>
        <pc:picChg chg="del">
          <ac:chgData name="Noah Elbaum" userId="48e19cc7-6879-40cf-8e0e-1b0f17b549b8" providerId="ADAL" clId="{7CAC6EB2-A5AD-4A0E-A7BD-FF45267E8579}" dt="2022-09-30T17:56:04.262" v="2725" actId="478"/>
          <ac:picMkLst>
            <pc:docMk/>
            <pc:sldMk cId="2483274639" sldId="259"/>
            <ac:picMk id="2050" creationId="{DC06973C-68AD-27CE-3B7E-A7499CB83CA5}"/>
          </ac:picMkLst>
        </pc:picChg>
        <pc:picChg chg="add mod">
          <ac:chgData name="Noah Elbaum" userId="48e19cc7-6879-40cf-8e0e-1b0f17b549b8" providerId="ADAL" clId="{7CAC6EB2-A5AD-4A0E-A7BD-FF45267E8579}" dt="2022-09-30T17:56:23.767" v="2731" actId="26606"/>
          <ac:picMkLst>
            <pc:docMk/>
            <pc:sldMk cId="2483274639" sldId="259"/>
            <ac:picMk id="2052" creationId="{E8C5D516-CA4E-77C5-B468-DC2F610FCF63}"/>
          </ac:picMkLst>
        </pc:picChg>
      </pc:sldChg>
      <pc:sldChg chg="addSp delSp modSp mod">
        <pc:chgData name="Noah Elbaum" userId="48e19cc7-6879-40cf-8e0e-1b0f17b549b8" providerId="ADAL" clId="{7CAC6EB2-A5AD-4A0E-A7BD-FF45267E8579}" dt="2022-09-30T17:38:40.877" v="1531" actId="26606"/>
        <pc:sldMkLst>
          <pc:docMk/>
          <pc:sldMk cId="113374826" sldId="261"/>
        </pc:sldMkLst>
        <pc:spChg chg="mod or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" creationId="{01936C54-6453-3715-8679-A41F09C08973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86" creationId="{9A724DBA-D2D9-471E-8ED7-2015DDD950DF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88" creationId="{08980754-6F4B-43C9-B9BE-127B6BED6586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90" creationId="{2C1BBA94-3F40-40AA-8BB9-E69E25E537C1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92" creationId="{169CC832-2974-4E8D-90ED-3E2941BA7336}"/>
          </ac:spMkLst>
        </pc:spChg>
        <pc:spChg chg="del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94" creationId="{55222F96-971A-4F90-B841-6BAB416C7AC1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099" creationId="{9A724DBA-D2D9-471E-8ED7-2015DDD950DF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101" creationId="{08980754-6F4B-43C9-B9BE-127B6BED6586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103" creationId="{2C1BBA94-3F40-40AA-8BB9-E69E25E537C1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105" creationId="{169CC832-2974-4E8D-90ED-3E2941BA7336}"/>
          </ac:spMkLst>
        </pc:spChg>
        <pc:spChg chg="add">
          <ac:chgData name="Noah Elbaum" userId="48e19cc7-6879-40cf-8e0e-1b0f17b549b8" providerId="ADAL" clId="{7CAC6EB2-A5AD-4A0E-A7BD-FF45267E8579}" dt="2022-09-30T17:38:40.877" v="1531" actId="26606"/>
          <ac:spMkLst>
            <pc:docMk/>
            <pc:sldMk cId="113374826" sldId="261"/>
            <ac:spMk id="3107" creationId="{55222F96-971A-4F90-B841-6BAB416C7AC1}"/>
          </ac:spMkLst>
        </pc:spChg>
        <pc:picChg chg="del">
          <ac:chgData name="Noah Elbaum" userId="48e19cc7-6879-40cf-8e0e-1b0f17b549b8" providerId="ADAL" clId="{7CAC6EB2-A5AD-4A0E-A7BD-FF45267E8579}" dt="2022-09-30T17:38:27.468" v="1529" actId="478"/>
          <ac:picMkLst>
            <pc:docMk/>
            <pc:sldMk cId="113374826" sldId="261"/>
            <ac:picMk id="3074" creationId="{0528FFE0-DC0B-BD4B-463C-07E926040918}"/>
          </ac:picMkLst>
        </pc:picChg>
        <pc:picChg chg="add mod">
          <ac:chgData name="Noah Elbaum" userId="48e19cc7-6879-40cf-8e0e-1b0f17b549b8" providerId="ADAL" clId="{7CAC6EB2-A5AD-4A0E-A7BD-FF45267E8579}" dt="2022-09-30T17:38:40.877" v="1531" actId="26606"/>
          <ac:picMkLst>
            <pc:docMk/>
            <pc:sldMk cId="113374826" sldId="261"/>
            <ac:picMk id="3076" creationId="{857851C5-7471-66FF-CCA6-373810FAC4F2}"/>
          </ac:picMkLst>
        </pc:picChg>
      </pc:sldChg>
      <pc:sldChg chg="addSp delSp modSp new mod setBg">
        <pc:chgData name="Noah Elbaum" userId="48e19cc7-6879-40cf-8e0e-1b0f17b549b8" providerId="ADAL" clId="{7CAC6EB2-A5AD-4A0E-A7BD-FF45267E8579}" dt="2022-09-29T23:55:52.672" v="623" actId="20577"/>
        <pc:sldMkLst>
          <pc:docMk/>
          <pc:sldMk cId="3085607427" sldId="262"/>
        </pc:sldMkLst>
        <pc:spChg chg="mod">
          <ac:chgData name="Noah Elbaum" userId="48e19cc7-6879-40cf-8e0e-1b0f17b549b8" providerId="ADAL" clId="{7CAC6EB2-A5AD-4A0E-A7BD-FF45267E8579}" dt="2022-09-29T23:54:38.850" v="297" actId="26606"/>
          <ac:spMkLst>
            <pc:docMk/>
            <pc:sldMk cId="3085607427" sldId="262"/>
            <ac:spMk id="2" creationId="{05D9D7C7-407F-82EE-E047-7F8495DCE214}"/>
          </ac:spMkLst>
        </pc:spChg>
        <pc:spChg chg="del">
          <ac:chgData name="Noah Elbaum" userId="48e19cc7-6879-40cf-8e0e-1b0f17b549b8" providerId="ADAL" clId="{7CAC6EB2-A5AD-4A0E-A7BD-FF45267E8579}" dt="2022-09-29T23:54:30.947" v="296"/>
          <ac:spMkLst>
            <pc:docMk/>
            <pc:sldMk cId="3085607427" sldId="262"/>
            <ac:spMk id="3" creationId="{A0EF1413-C898-E481-D8BB-68F439641423}"/>
          </ac:spMkLst>
        </pc:spChg>
        <pc:spChg chg="add mod">
          <ac:chgData name="Noah Elbaum" userId="48e19cc7-6879-40cf-8e0e-1b0f17b549b8" providerId="ADAL" clId="{7CAC6EB2-A5AD-4A0E-A7BD-FF45267E8579}" dt="2022-09-29T23:55:52.672" v="623" actId="20577"/>
          <ac:spMkLst>
            <pc:docMk/>
            <pc:sldMk cId="3085607427" sldId="262"/>
            <ac:spMk id="4102" creationId="{3762F336-C957-A797-5C6A-348AF64E6D94}"/>
          </ac:spMkLst>
        </pc:spChg>
        <pc:spChg chg="add">
          <ac:chgData name="Noah Elbaum" userId="48e19cc7-6879-40cf-8e0e-1b0f17b549b8" providerId="ADAL" clId="{7CAC6EB2-A5AD-4A0E-A7BD-FF45267E8579}" dt="2022-09-29T23:54:38.850" v="297" actId="26606"/>
          <ac:spMkLst>
            <pc:docMk/>
            <pc:sldMk cId="3085607427" sldId="262"/>
            <ac:spMk id="4105" creationId="{5E39A796-BE83-48B1-B33F-35C4A32AAB57}"/>
          </ac:spMkLst>
        </pc:spChg>
        <pc:spChg chg="add">
          <ac:chgData name="Noah Elbaum" userId="48e19cc7-6879-40cf-8e0e-1b0f17b549b8" providerId="ADAL" clId="{7CAC6EB2-A5AD-4A0E-A7BD-FF45267E8579}" dt="2022-09-29T23:54:38.850" v="297" actId="26606"/>
          <ac:spMkLst>
            <pc:docMk/>
            <pc:sldMk cId="3085607427" sldId="262"/>
            <ac:spMk id="4107" creationId="{72F84B47-E267-4194-8194-831DB7B5547F}"/>
          </ac:spMkLst>
        </pc:spChg>
        <pc:picChg chg="add mod">
          <ac:chgData name="Noah Elbaum" userId="48e19cc7-6879-40cf-8e0e-1b0f17b549b8" providerId="ADAL" clId="{7CAC6EB2-A5AD-4A0E-A7BD-FF45267E8579}" dt="2022-09-29T23:54:38.850" v="297" actId="26606"/>
          <ac:picMkLst>
            <pc:docMk/>
            <pc:sldMk cId="3085607427" sldId="262"/>
            <ac:picMk id="4098" creationId="{CC0ADAAF-B921-28D8-BCEA-935EEED4AA28}"/>
          </ac:picMkLst>
        </pc:picChg>
      </pc:sldChg>
      <pc:sldChg chg="addSp delSp modSp new mod setBg">
        <pc:chgData name="Noah Elbaum" userId="48e19cc7-6879-40cf-8e0e-1b0f17b549b8" providerId="ADAL" clId="{7CAC6EB2-A5AD-4A0E-A7BD-FF45267E8579}" dt="2022-10-02T15:02:38.797" v="3203" actId="20577"/>
        <pc:sldMkLst>
          <pc:docMk/>
          <pc:sldMk cId="3061030123" sldId="263"/>
        </pc:sldMkLst>
        <pc:spChg chg="mo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2" creationId="{C04FDA26-6E2E-FB6D-AF04-50A5DF874EEC}"/>
          </ac:spMkLst>
        </pc:spChg>
        <pc:spChg chg="del">
          <ac:chgData name="Noah Elbaum" userId="48e19cc7-6879-40cf-8e0e-1b0f17b549b8" providerId="ADAL" clId="{7CAC6EB2-A5AD-4A0E-A7BD-FF45267E8579}" dt="2022-09-29T23:57:12.128" v="666"/>
          <ac:spMkLst>
            <pc:docMk/>
            <pc:sldMk cId="3061030123" sldId="263"/>
            <ac:spMk id="3" creationId="{16F7BE9D-083A-764C-249F-5836E30B65F4}"/>
          </ac:spMkLst>
        </pc:spChg>
        <pc:spChg chg="add mod">
          <ac:chgData name="Noah Elbaum" userId="48e19cc7-6879-40cf-8e0e-1b0f17b549b8" providerId="ADAL" clId="{7CAC6EB2-A5AD-4A0E-A7BD-FF45267E8579}" dt="2022-10-02T15:02:38.797" v="3203" actId="20577"/>
          <ac:spMkLst>
            <pc:docMk/>
            <pc:sldMk cId="3061030123" sldId="263"/>
            <ac:spMk id="5126" creationId="{63DA6A4C-3D73-868F-E1EB-75B70B98B92D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29" creationId="{3756B343-807D-456E-AA26-80E96B75D13B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31" creationId="{08980754-6F4B-43C9-B9BE-127B6BED6586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33" creationId="{2C1BBA94-3F40-40AA-8BB9-E69E25E537C1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35" creationId="{169CC832-2974-4E8D-90ED-3E2941BA7336}"/>
          </ac:spMkLst>
        </pc:spChg>
        <pc:spChg chg="add">
          <ac:chgData name="Noah Elbaum" userId="48e19cc7-6879-40cf-8e0e-1b0f17b549b8" providerId="ADAL" clId="{7CAC6EB2-A5AD-4A0E-A7BD-FF45267E8579}" dt="2022-09-29T23:57:56.543" v="667" actId="26606"/>
          <ac:spMkLst>
            <pc:docMk/>
            <pc:sldMk cId="3061030123" sldId="263"/>
            <ac:spMk id="5137" creationId="{55222F96-971A-4F90-B841-6BAB416C7AC1}"/>
          </ac:spMkLst>
        </pc:spChg>
        <pc:picChg chg="add del">
          <ac:chgData name="Noah Elbaum" userId="48e19cc7-6879-40cf-8e0e-1b0f17b549b8" providerId="ADAL" clId="{7CAC6EB2-A5AD-4A0E-A7BD-FF45267E8579}" dt="2022-10-02T14:56:10.162" v="3127" actId="22"/>
          <ac:picMkLst>
            <pc:docMk/>
            <pc:sldMk cId="3061030123" sldId="263"/>
            <ac:picMk id="5" creationId="{B7E3F4BB-AF7A-F571-CF17-1A9425653F68}"/>
          </ac:picMkLst>
        </pc:picChg>
        <pc:picChg chg="add mod">
          <ac:chgData name="Noah Elbaum" userId="48e19cc7-6879-40cf-8e0e-1b0f17b549b8" providerId="ADAL" clId="{7CAC6EB2-A5AD-4A0E-A7BD-FF45267E8579}" dt="2022-09-30T18:19:13.701" v="2737" actId="1076"/>
          <ac:picMkLst>
            <pc:docMk/>
            <pc:sldMk cId="3061030123" sldId="263"/>
            <ac:picMk id="5122" creationId="{9FF40AEA-2D37-29FD-1C02-E327BAF06273}"/>
          </ac:picMkLst>
        </pc:picChg>
      </pc:sldChg>
      <pc:sldChg chg="addSp delSp modSp new mod setBg">
        <pc:chgData name="Noah Elbaum" userId="48e19cc7-6879-40cf-8e0e-1b0f17b549b8" providerId="ADAL" clId="{7CAC6EB2-A5AD-4A0E-A7BD-FF45267E8579}" dt="2022-10-02T14:55:09.468" v="3123" actId="14100"/>
        <pc:sldMkLst>
          <pc:docMk/>
          <pc:sldMk cId="909516787" sldId="264"/>
        </pc:sldMkLst>
        <pc:spChg chg="mod">
          <ac:chgData name="Noah Elbaum" userId="48e19cc7-6879-40cf-8e0e-1b0f17b549b8" providerId="ADAL" clId="{7CAC6EB2-A5AD-4A0E-A7BD-FF45267E8579}" dt="2022-09-30T00:06:18.480" v="1515" actId="26606"/>
          <ac:spMkLst>
            <pc:docMk/>
            <pc:sldMk cId="909516787" sldId="264"/>
            <ac:spMk id="2" creationId="{DFC1132C-D315-524C-0324-93C9FECAF743}"/>
          </ac:spMkLst>
        </pc:spChg>
        <pc:spChg chg="del mod">
          <ac:chgData name="Noah Elbaum" userId="48e19cc7-6879-40cf-8e0e-1b0f17b549b8" providerId="ADAL" clId="{7CAC6EB2-A5AD-4A0E-A7BD-FF45267E8579}" dt="2022-10-02T14:54:32.101" v="3117" actId="22"/>
          <ac:spMkLst>
            <pc:docMk/>
            <pc:sldMk cId="909516787" sldId="264"/>
            <ac:spMk id="3" creationId="{EC34E730-862A-219A-C375-C6527C3FEB4F}"/>
          </ac:spMkLst>
        </pc:spChg>
        <pc:spChg chg="add">
          <ac:chgData name="Noah Elbaum" userId="48e19cc7-6879-40cf-8e0e-1b0f17b549b8" providerId="ADAL" clId="{7CAC6EB2-A5AD-4A0E-A7BD-FF45267E8579}" dt="2022-09-30T00:06:18.480" v="1515" actId="26606"/>
          <ac:spMkLst>
            <pc:docMk/>
            <pc:sldMk cId="909516787" sldId="264"/>
            <ac:spMk id="6151" creationId="{45D37F4E-DDB4-456B-97E0-9937730A039F}"/>
          </ac:spMkLst>
        </pc:spChg>
        <pc:spChg chg="add">
          <ac:chgData name="Noah Elbaum" userId="48e19cc7-6879-40cf-8e0e-1b0f17b549b8" providerId="ADAL" clId="{7CAC6EB2-A5AD-4A0E-A7BD-FF45267E8579}" dt="2022-09-30T00:06:18.480" v="1515" actId="26606"/>
          <ac:spMkLst>
            <pc:docMk/>
            <pc:sldMk cId="909516787" sldId="264"/>
            <ac:spMk id="6153" creationId="{B2DD41CD-8F47-4F56-AD12-4E2FF7696987}"/>
          </ac:spMkLst>
        </pc:spChg>
        <pc:picChg chg="add mod ord">
          <ac:chgData name="Noah Elbaum" userId="48e19cc7-6879-40cf-8e0e-1b0f17b549b8" providerId="ADAL" clId="{7CAC6EB2-A5AD-4A0E-A7BD-FF45267E8579}" dt="2022-10-02T14:55:09.468" v="3123" actId="14100"/>
          <ac:picMkLst>
            <pc:docMk/>
            <pc:sldMk cId="909516787" sldId="264"/>
            <ac:picMk id="5" creationId="{34DED392-760F-2350-0379-54DCA7932491}"/>
          </ac:picMkLst>
        </pc:picChg>
        <pc:picChg chg="add mod">
          <ac:chgData name="Noah Elbaum" userId="48e19cc7-6879-40cf-8e0e-1b0f17b549b8" providerId="ADAL" clId="{7CAC6EB2-A5AD-4A0E-A7BD-FF45267E8579}" dt="2022-09-30T00:06:18.480" v="1515" actId="26606"/>
          <ac:picMkLst>
            <pc:docMk/>
            <pc:sldMk cId="909516787" sldId="264"/>
            <ac:picMk id="6146" creationId="{0CA20644-DBA1-F8A2-5E31-0EE43384A9D6}"/>
          </ac:picMkLst>
        </pc:picChg>
      </pc:sldChg>
      <pc:sldChg chg="addSp delSp modSp new mod setBg">
        <pc:chgData name="Noah Elbaum" userId="48e19cc7-6879-40cf-8e0e-1b0f17b549b8" providerId="ADAL" clId="{7CAC6EB2-A5AD-4A0E-A7BD-FF45267E8579}" dt="2022-10-02T15:06:00.145" v="3717" actId="20577"/>
        <pc:sldMkLst>
          <pc:docMk/>
          <pc:sldMk cId="1883282841" sldId="265"/>
        </pc:sldMkLst>
        <pc:spChg chg="mod">
          <ac:chgData name="Noah Elbaum" userId="48e19cc7-6879-40cf-8e0e-1b0f17b549b8" providerId="ADAL" clId="{7CAC6EB2-A5AD-4A0E-A7BD-FF45267E8579}" dt="2022-09-30T17:39:00.384" v="1533" actId="26606"/>
          <ac:spMkLst>
            <pc:docMk/>
            <pc:sldMk cId="1883282841" sldId="265"/>
            <ac:spMk id="2" creationId="{174C844F-D223-0855-6702-E541990B2317}"/>
          </ac:spMkLst>
        </pc:spChg>
        <pc:spChg chg="del mod">
          <ac:chgData name="Noah Elbaum" userId="48e19cc7-6879-40cf-8e0e-1b0f17b549b8" providerId="ADAL" clId="{7CAC6EB2-A5AD-4A0E-A7BD-FF45267E8579}" dt="2022-09-30T17:38:54.715" v="1532"/>
          <ac:spMkLst>
            <pc:docMk/>
            <pc:sldMk cId="1883282841" sldId="265"/>
            <ac:spMk id="3" creationId="{5AE32A4C-8245-D4DF-B096-03F0BD09876D}"/>
          </ac:spMkLst>
        </pc:spChg>
        <pc:spChg chg="add mod">
          <ac:chgData name="Noah Elbaum" userId="48e19cc7-6879-40cf-8e0e-1b0f17b549b8" providerId="ADAL" clId="{7CAC6EB2-A5AD-4A0E-A7BD-FF45267E8579}" dt="2022-10-02T15:06:00.145" v="3717" actId="20577"/>
          <ac:spMkLst>
            <pc:docMk/>
            <pc:sldMk cId="1883282841" sldId="265"/>
            <ac:spMk id="7174" creationId="{322CB8D9-BBBF-913D-1DFA-72A6D376FDD4}"/>
          </ac:spMkLst>
        </pc:spChg>
        <pc:spChg chg="add del">
          <ac:chgData name="Noah Elbaum" userId="48e19cc7-6879-40cf-8e0e-1b0f17b549b8" providerId="ADAL" clId="{7CAC6EB2-A5AD-4A0E-A7BD-FF45267E8579}" dt="2022-09-30T17:52:34.166" v="2412" actId="26606"/>
          <ac:spMkLst>
            <pc:docMk/>
            <pc:sldMk cId="1883282841" sldId="265"/>
            <ac:spMk id="7177" creationId="{32AEEBC8-9D30-42EF-95F2-386C2653FBF0}"/>
          </ac:spMkLst>
        </pc:spChg>
        <pc:spChg chg="add del">
          <ac:chgData name="Noah Elbaum" userId="48e19cc7-6879-40cf-8e0e-1b0f17b549b8" providerId="ADAL" clId="{7CAC6EB2-A5AD-4A0E-A7BD-FF45267E8579}" dt="2022-09-30T17:52:34.166" v="2412" actId="26606"/>
          <ac:spMkLst>
            <pc:docMk/>
            <pc:sldMk cId="1883282841" sldId="265"/>
            <ac:spMk id="7179" creationId="{2E92FA66-67D7-4CB4-94D3-E643A9AD4757}"/>
          </ac:spMkLst>
        </pc:spChg>
        <pc:spChg chg="add">
          <ac:chgData name="Noah Elbaum" userId="48e19cc7-6879-40cf-8e0e-1b0f17b549b8" providerId="ADAL" clId="{7CAC6EB2-A5AD-4A0E-A7BD-FF45267E8579}" dt="2022-09-30T17:52:34.166" v="2412" actId="26606"/>
          <ac:spMkLst>
            <pc:docMk/>
            <pc:sldMk cId="1883282841" sldId="265"/>
            <ac:spMk id="7184" creationId="{32AEEBC8-9D30-42EF-95F2-386C2653FBF0}"/>
          </ac:spMkLst>
        </pc:spChg>
        <pc:spChg chg="add">
          <ac:chgData name="Noah Elbaum" userId="48e19cc7-6879-40cf-8e0e-1b0f17b549b8" providerId="ADAL" clId="{7CAC6EB2-A5AD-4A0E-A7BD-FF45267E8579}" dt="2022-09-30T17:52:34.166" v="2412" actId="26606"/>
          <ac:spMkLst>
            <pc:docMk/>
            <pc:sldMk cId="1883282841" sldId="265"/>
            <ac:spMk id="7186" creationId="{2E92FA66-67D7-4CB4-94D3-E643A9AD4757}"/>
          </ac:spMkLst>
        </pc:spChg>
        <pc:picChg chg="add mod">
          <ac:chgData name="Noah Elbaum" userId="48e19cc7-6879-40cf-8e0e-1b0f17b549b8" providerId="ADAL" clId="{7CAC6EB2-A5AD-4A0E-A7BD-FF45267E8579}" dt="2022-09-30T17:52:34.166" v="2412" actId="26606"/>
          <ac:picMkLst>
            <pc:docMk/>
            <pc:sldMk cId="1883282841" sldId="265"/>
            <ac:picMk id="7170" creationId="{BFE17724-B7E3-02B3-92A4-B96F09C9A2D0}"/>
          </ac:picMkLst>
        </pc:picChg>
      </pc:sldChg>
      <pc:sldChg chg="addSp modSp new mod setBg">
        <pc:chgData name="Noah Elbaum" userId="48e19cc7-6879-40cf-8e0e-1b0f17b549b8" providerId="ADAL" clId="{7CAC6EB2-A5AD-4A0E-A7BD-FF45267E8579}" dt="2022-10-02T15:04:34.525" v="3432" actId="20577"/>
        <pc:sldMkLst>
          <pc:docMk/>
          <pc:sldMk cId="641479372" sldId="266"/>
        </pc:sldMkLst>
        <pc:spChg chg="mo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2" creationId="{9F598B64-6061-4828-904B-268417933428}"/>
          </ac:spMkLst>
        </pc:spChg>
        <pc:spChg chg="mod ord">
          <ac:chgData name="Noah Elbaum" userId="48e19cc7-6879-40cf-8e0e-1b0f17b549b8" providerId="ADAL" clId="{7CAC6EB2-A5AD-4A0E-A7BD-FF45267E8579}" dt="2022-10-02T15:04:34.525" v="3432" actId="20577"/>
          <ac:spMkLst>
            <pc:docMk/>
            <pc:sldMk cId="641479372" sldId="266"/>
            <ac:spMk id="3" creationId="{5CF8954B-8F7E-9F98-1BF9-83D8B5931299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199" creationId="{9A724DBA-D2D9-471E-8ED7-2015DDD950DF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201" creationId="{08980754-6F4B-43C9-B9BE-127B6BED6586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203" creationId="{2C1BBA94-3F40-40AA-8BB9-E69E25E537C1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205" creationId="{169CC832-2974-4E8D-90ED-3E2941BA7336}"/>
          </ac:spMkLst>
        </pc:spChg>
        <pc:spChg chg="add">
          <ac:chgData name="Noah Elbaum" userId="48e19cc7-6879-40cf-8e0e-1b0f17b549b8" providerId="ADAL" clId="{7CAC6EB2-A5AD-4A0E-A7BD-FF45267E8579}" dt="2022-09-30T17:58:00.158" v="2733" actId="26606"/>
          <ac:spMkLst>
            <pc:docMk/>
            <pc:sldMk cId="641479372" sldId="266"/>
            <ac:spMk id="8207" creationId="{55222F96-971A-4F90-B841-6BAB416C7AC1}"/>
          </ac:spMkLst>
        </pc:spChg>
        <pc:picChg chg="add mod">
          <ac:chgData name="Noah Elbaum" userId="48e19cc7-6879-40cf-8e0e-1b0f17b549b8" providerId="ADAL" clId="{7CAC6EB2-A5AD-4A0E-A7BD-FF45267E8579}" dt="2022-09-30T17:58:00.158" v="2733" actId="26606"/>
          <ac:picMkLst>
            <pc:docMk/>
            <pc:sldMk cId="641479372" sldId="266"/>
            <ac:picMk id="8194" creationId="{E065FF4F-34C6-1E29-7C47-C7ADDF745599}"/>
          </ac:picMkLst>
        </pc:picChg>
      </pc:sldChg>
      <pc:sldChg chg="addSp modSp new mod">
        <pc:chgData name="Noah Elbaum" userId="48e19cc7-6879-40cf-8e0e-1b0f17b549b8" providerId="ADAL" clId="{7CAC6EB2-A5AD-4A0E-A7BD-FF45267E8579}" dt="2022-10-02T14:58:58.468" v="3148" actId="14100"/>
        <pc:sldMkLst>
          <pc:docMk/>
          <pc:sldMk cId="262608700" sldId="267"/>
        </pc:sldMkLst>
        <pc:picChg chg="add mod">
          <ac:chgData name="Noah Elbaum" userId="48e19cc7-6879-40cf-8e0e-1b0f17b549b8" providerId="ADAL" clId="{7CAC6EB2-A5AD-4A0E-A7BD-FF45267E8579}" dt="2022-10-02T14:58:52.071" v="3146" actId="14100"/>
          <ac:picMkLst>
            <pc:docMk/>
            <pc:sldMk cId="262608700" sldId="267"/>
            <ac:picMk id="3" creationId="{086917DF-D490-27D4-B191-BA13A790A14D}"/>
          </ac:picMkLst>
        </pc:picChg>
        <pc:picChg chg="add mod">
          <ac:chgData name="Noah Elbaum" userId="48e19cc7-6879-40cf-8e0e-1b0f17b549b8" providerId="ADAL" clId="{7CAC6EB2-A5AD-4A0E-A7BD-FF45267E8579}" dt="2022-10-02T14:58:40.676" v="3143" actId="1076"/>
          <ac:picMkLst>
            <pc:docMk/>
            <pc:sldMk cId="262608700" sldId="267"/>
            <ac:picMk id="5" creationId="{D0BA7624-4D7E-3FC3-7447-7FDEC63ED500}"/>
          </ac:picMkLst>
        </pc:picChg>
        <pc:picChg chg="add mod">
          <ac:chgData name="Noah Elbaum" userId="48e19cc7-6879-40cf-8e0e-1b0f17b549b8" providerId="ADAL" clId="{7CAC6EB2-A5AD-4A0E-A7BD-FF45267E8579}" dt="2022-10-02T14:58:58.468" v="3148" actId="14100"/>
          <ac:picMkLst>
            <pc:docMk/>
            <pc:sldMk cId="262608700" sldId="267"/>
            <ac:picMk id="7" creationId="{C322C86B-FB45-7BC4-410C-DAA2860A9B60}"/>
          </ac:picMkLst>
        </pc:picChg>
      </pc:sldChg>
      <pc:sldChg chg="addSp modSp new mod">
        <pc:chgData name="Noah Elbaum" userId="48e19cc7-6879-40cf-8e0e-1b0f17b549b8" providerId="ADAL" clId="{7CAC6EB2-A5AD-4A0E-A7BD-FF45267E8579}" dt="2022-10-02T15:01:51.282" v="3157" actId="14100"/>
        <pc:sldMkLst>
          <pc:docMk/>
          <pc:sldMk cId="3452682972" sldId="268"/>
        </pc:sldMkLst>
        <pc:picChg chg="add mod">
          <ac:chgData name="Noah Elbaum" userId="48e19cc7-6879-40cf-8e0e-1b0f17b549b8" providerId="ADAL" clId="{7CAC6EB2-A5AD-4A0E-A7BD-FF45267E8579}" dt="2022-10-02T15:01:43.698" v="3154" actId="14100"/>
          <ac:picMkLst>
            <pc:docMk/>
            <pc:sldMk cId="3452682972" sldId="268"/>
            <ac:picMk id="3" creationId="{926D80C9-1DE7-55CB-BF39-52A538649E75}"/>
          </ac:picMkLst>
        </pc:picChg>
        <pc:picChg chg="add mod">
          <ac:chgData name="Noah Elbaum" userId="48e19cc7-6879-40cf-8e0e-1b0f17b549b8" providerId="ADAL" clId="{7CAC6EB2-A5AD-4A0E-A7BD-FF45267E8579}" dt="2022-10-02T15:01:51.282" v="3157" actId="14100"/>
          <ac:picMkLst>
            <pc:docMk/>
            <pc:sldMk cId="3452682972" sldId="268"/>
            <ac:picMk id="5" creationId="{E91786A2-B90C-7135-5CB9-9A501F146B97}"/>
          </ac:picMkLst>
        </pc:picChg>
      </pc:sldChg>
      <pc:sldChg chg="addSp new del mod">
        <pc:chgData name="Noah Elbaum" userId="48e19cc7-6879-40cf-8e0e-1b0f17b549b8" providerId="ADAL" clId="{7CAC6EB2-A5AD-4A0E-A7BD-FF45267E8579}" dt="2022-10-02T15:01:54.449" v="3158" actId="2696"/>
        <pc:sldMkLst>
          <pc:docMk/>
          <pc:sldMk cId="2176693915" sldId="269"/>
        </pc:sldMkLst>
        <pc:picChg chg="add">
          <ac:chgData name="Noah Elbaum" userId="48e19cc7-6879-40cf-8e0e-1b0f17b549b8" providerId="ADAL" clId="{7CAC6EB2-A5AD-4A0E-A7BD-FF45267E8579}" dt="2022-10-02T15:01:20.410" v="3152" actId="22"/>
          <ac:picMkLst>
            <pc:docMk/>
            <pc:sldMk cId="2176693915" sldId="269"/>
            <ac:picMk id="3" creationId="{766B49C9-080A-C9B7-E93A-78FD1732ED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B3D-66D0-66D6-73AC-6EEABF34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C1B02-3B81-853D-39C2-2DAE3998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2C10-EE96-24EB-921C-AD6DACE8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0D0C-1464-383D-63FC-028A92B9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C4E3-5F8A-EB2E-47CD-7877C8D4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0ED9-3CFD-38DF-0F5A-E8C848EF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FD4A8-7F9C-54B1-ABA7-BC800E91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840D-080D-8C34-13B7-ED24C0F1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BFB0-C757-BC1D-674D-57F3BF2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159C-F3CE-B059-9581-EE34D58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4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27B4-54A9-2545-0E02-D145C6D29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39D10-F0CA-917D-F912-9BBEBEE38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09FB-A6B9-2A53-9C53-A6135D00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B0A1-4169-AF82-6038-1D44B7AC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6383-B315-9411-4478-2118371A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2E93-A9C0-2F74-43F2-51F06398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7FFF-DD1D-9B0D-29FF-4536408A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C8AB-2ADA-FEEA-C78A-8EB63682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B171-79A2-9AD8-6B59-4D708CAC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1F70-5BAC-95D4-F3D7-0A6D1233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B399-C65F-3B4A-837D-299039D9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6A957-64BC-4051-6D4E-438B2E12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485E-B386-34E2-77C1-29E67ACF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5F18-E1C3-F542-8042-1CF7618B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4121-5970-838E-2190-9023C6E5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EAA2-C2FC-0AEA-1F4E-23A823DD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2E7A-2F5B-5EF0-7A83-B5CC517D6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EF510-8414-1797-BF25-93843467E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A3169-F5DB-6A5A-738A-BC935533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7A6CC-0F3A-F884-A31C-90D558EA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961C4-DBCE-73A9-E375-1EFFB40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1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85E-9E64-B095-092A-558961A7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995A6-3E2D-054B-1BAD-80B722ED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4D4E6-F31B-2461-4C39-DF3FDDFB6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C362D-EF74-C71B-4FA5-3BD1E5D8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81CFF-7387-09DD-6EED-4C1289C2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29E7-12A2-7FFA-2635-82BFB3A0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884AE-600F-0622-A85E-C2DF1378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B5DEB-A4A7-FD66-E873-654A6B5B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22F1-9612-2993-529F-97E1E6D0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5CAB4-9EC9-7D8B-2FB1-7F6C6209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F8CAF-64CE-CC17-B8D3-1C6A6794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FC014-F44B-56BC-A9B2-AA7B8012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1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9E07-C772-222C-6E12-486F363E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24451-EA71-987A-624D-5B75D44F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1306B-8053-0113-AD12-183511F8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2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8402-8277-3650-6531-637E5E2B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693A-BE11-D1EC-5356-82B837EE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5CB50-3240-CF93-108C-3EC5C61AC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6DB83-5A39-1A08-AD6A-1CA976A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42D40-6D0D-B012-BFA3-3D6B354D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66DFA-80D5-E773-7D7D-2DA5BA19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5262-7BA6-750D-3D20-2FD39FA3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1D521-033B-0C5F-9287-FC115E465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0043B-D710-D3CC-D994-A99AA565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CA6AD-D2E6-657A-D0C1-5F4A8797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FC88-DFC8-F1D5-D19C-DD0C8486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84DF0-B554-F973-7275-D97A1050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8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7C396-06E0-770B-4A01-EAEAA448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BF5C-61EE-F64C-444B-18E384B61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C5142-4A80-A136-5F48-91C9B9E06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06B04-397D-2952-37C0-8A8BF58CD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9F4B-E399-C676-8045-71CA089FC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4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D232-328A-9496-1330-E06F0AEA5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Randall Munroe Normal?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A2F70-FD46-EAC8-5BCC-3738BA311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study from the heart and mind of Noah Elbaum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7135-35F1-69B7-476A-4250815A9C44}"/>
              </a:ext>
            </a:extLst>
          </p:cNvPr>
          <p:cNvSpPr txBox="1"/>
          <p:nvPr/>
        </p:nvSpPr>
        <p:spPr>
          <a:xfrm>
            <a:off x="5811520" y="870506"/>
            <a:ext cx="28651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Pretty Fly</a:t>
            </a:r>
          </a:p>
        </p:txBody>
      </p:sp>
    </p:spTree>
    <p:extLst>
      <p:ext uri="{BB962C8B-B14F-4D97-AF65-F5344CB8AC3E}">
        <p14:creationId xmlns:p14="http://schemas.microsoft.com/office/powerpoint/2010/main" val="235865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1132C-D315-524C-0324-93C9FECAF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DataFrames</a:t>
            </a: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ED392-760F-2350-0379-54DCA7932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591" y="3766325"/>
            <a:ext cx="6426530" cy="730288"/>
          </a:xfrm>
        </p:spPr>
      </p:pic>
      <p:pic>
        <p:nvPicPr>
          <p:cNvPr id="6146" name="Picture 2" descr="Data Trap">
            <a:extLst>
              <a:ext uri="{FF2B5EF4-FFF2-40B4-BE49-F238E27FC236}">
                <a16:creationId xmlns:a16="http://schemas.microsoft.com/office/drawing/2014/main" id="{0CA20644-DBA1-F8A2-5E31-0EE43384A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r="696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C844F-D223-0855-6702-E541990B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Conclusions</a:t>
            </a:r>
          </a:p>
        </p:txBody>
      </p:sp>
      <p:sp>
        <p:nvSpPr>
          <p:cNvPr id="718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322CB8D9-BBBF-913D-1DFA-72A6D376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400" dirty="0"/>
              <a:t>Randall Munroe is normal</a:t>
            </a:r>
          </a:p>
          <a:p>
            <a:r>
              <a:rPr lang="en-US" sz="1400" dirty="0"/>
              <a:t>Uses  “I” 1.2% more frequently</a:t>
            </a:r>
          </a:p>
          <a:p>
            <a:r>
              <a:rPr lang="en-US" sz="1400" dirty="0"/>
              <a:t>“we” “a” “to” “about” “the” “into” “it’s” “that” “can” “be”</a:t>
            </a:r>
          </a:p>
          <a:p>
            <a:r>
              <a:rPr lang="en-US" sz="1400" dirty="0"/>
              <a:t>Alt-texts are very short captions that need a base level of grammatical words and have space for only 1-2 complex, meaningful words, so lots more basic words are used.</a:t>
            </a:r>
          </a:p>
        </p:txBody>
      </p:sp>
      <p:pic>
        <p:nvPicPr>
          <p:cNvPr id="7170" name="Picture 2" descr="xkcd: Flawed Data">
            <a:extLst>
              <a:ext uri="{FF2B5EF4-FFF2-40B4-BE49-F238E27FC236}">
                <a16:creationId xmlns:a16="http://schemas.microsoft.com/office/drawing/2014/main" id="{BFE17724-B7E3-02B3-92A4-B96F09C9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8165" y="2290936"/>
            <a:ext cx="9483478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8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E5E5-CC9E-5A0F-5D88-F678B155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Is Randall Munroe?</a:t>
            </a:r>
          </a:p>
        </p:txBody>
      </p:sp>
      <p:pic>
        <p:nvPicPr>
          <p:cNvPr id="1026" name="Picture 2" descr="Dear Diary">
            <a:extLst>
              <a:ext uri="{FF2B5EF4-FFF2-40B4-BE49-F238E27FC236}">
                <a16:creationId xmlns:a16="http://schemas.microsoft.com/office/drawing/2014/main" id="{8E38D94E-12E9-9E8E-90C1-C5A6AED71E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5865" y="643466"/>
            <a:ext cx="5263602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3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98B64-6061-4828-904B-26841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What is Normal?</a:t>
            </a: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Selection Bias">
            <a:extLst>
              <a:ext uri="{FF2B5EF4-FFF2-40B4-BE49-F238E27FC236}">
                <a16:creationId xmlns:a16="http://schemas.microsoft.com/office/drawing/2014/main" id="{E065FF4F-34C6-1E29-7C47-C7ADDF745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426" y="650494"/>
            <a:ext cx="5421654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5" name="Rectangle 820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954B-8F7E-9F98-1BF9-83D8B593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Similar word frequency as general written English</a:t>
            </a:r>
          </a:p>
          <a:p>
            <a:r>
              <a:rPr lang="en-US" sz="1800" dirty="0"/>
              <a:t>Writing sample: </a:t>
            </a:r>
            <a:r>
              <a:rPr lang="en-US" sz="1800" dirty="0" err="1"/>
              <a:t>xkcd</a:t>
            </a:r>
            <a:r>
              <a:rPr lang="en-US" sz="1800" dirty="0"/>
              <a:t> alt texts</a:t>
            </a:r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7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37D51-673B-BE52-921E-18DF1333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Prediction</a:t>
            </a:r>
          </a:p>
        </p:txBody>
      </p:sp>
      <p:sp>
        <p:nvSpPr>
          <p:cNvPr id="2068" name="Rectangle 207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7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F6B2-BB74-F682-778E-749DA445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Obscure scientific words much more frequently</a:t>
            </a:r>
          </a:p>
          <a:p>
            <a:r>
              <a:rPr lang="en-US" sz="2000" dirty="0"/>
              <a:t>Mr. Moden also thought we would see a distinct word choice/writing style</a:t>
            </a:r>
          </a:p>
        </p:txBody>
      </p:sp>
      <p:pic>
        <p:nvPicPr>
          <p:cNvPr id="2052" name="Picture 4" descr="xkcd: Average Familiarity">
            <a:extLst>
              <a:ext uri="{FF2B5EF4-FFF2-40B4-BE49-F238E27FC236}">
                <a16:creationId xmlns:a16="http://schemas.microsoft.com/office/drawing/2014/main" id="{E8C5D516-CA4E-77C5-B468-DC2F610F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541" y="2484255"/>
            <a:ext cx="2284259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7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9" name="Rectangle 309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A5C9D-AE8A-BCA4-8CC5-B6353BD5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Scraping the website(s)</a:t>
            </a:r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3" name="Rectangle 310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xkcd: Assigning Numbers">
            <a:extLst>
              <a:ext uri="{FF2B5EF4-FFF2-40B4-BE49-F238E27FC236}">
                <a16:creationId xmlns:a16="http://schemas.microsoft.com/office/drawing/2014/main" id="{857851C5-7471-66FF-CCA6-373810FA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3630" y="650494"/>
            <a:ext cx="3913245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5" name="Rectangle 310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6C54-6453-3715-8679-A41F09C0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xkcd</a:t>
            </a:r>
            <a:r>
              <a:rPr lang="en-US" sz="1800" dirty="0"/>
              <a:t> websites follow a formula: https://m.xkcd.com/{number Of Comic}/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 scraped:</a:t>
            </a:r>
          </a:p>
          <a:p>
            <a:r>
              <a:rPr lang="en-US" sz="1800" dirty="0"/>
              <a:t>Alt-texts</a:t>
            </a:r>
          </a:p>
          <a:p>
            <a:r>
              <a:rPr lang="en-US" sz="1800" dirty="0"/>
              <a:t>The penultimate comic’s number</a:t>
            </a:r>
          </a:p>
        </p:txBody>
      </p:sp>
      <p:sp>
        <p:nvSpPr>
          <p:cNvPr id="3107" name="Rectangle 310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D7C7-407F-82EE-E047-7F8495DC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Working With Files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3762F336-C957-A797-5C6A-348AF64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Binary file of all alt-texts </a:t>
            </a:r>
          </a:p>
          <a:p>
            <a:pPr lvl="1"/>
            <a:r>
              <a:rPr lang="en-US" sz="1600" dirty="0"/>
              <a:t>In binary because of special characters</a:t>
            </a:r>
          </a:p>
          <a:p>
            <a:r>
              <a:rPr lang="en-US" sz="2000" dirty="0"/>
              <a:t>CSV file of over 32,000 English words and how frequently they appear (presumably the file was made by counting the number of times it appears in a lot of texts and storing the word and its count)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ark Arts">
            <a:extLst>
              <a:ext uri="{FF2B5EF4-FFF2-40B4-BE49-F238E27FC236}">
                <a16:creationId xmlns:a16="http://schemas.microsoft.com/office/drawing/2014/main" id="{CC0ADAAF-B921-28D8-BCEA-935EEED4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1023" y="807593"/>
            <a:ext cx="412900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0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6D80C9-1DE7-55CB-BF39-52A53864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811791" cy="386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786A2-B90C-7135-5CB9-9A501F14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43" y="3860800"/>
            <a:ext cx="6727758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FDA26-6E2E-FB6D-AF04-50A5DF87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Other Stuff I Did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gular Expressions">
            <a:extLst>
              <a:ext uri="{FF2B5EF4-FFF2-40B4-BE49-F238E27FC236}">
                <a16:creationId xmlns:a16="http://schemas.microsoft.com/office/drawing/2014/main" id="{9FF40AEA-2D37-29FD-1C02-E327BAF0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581"/>
          <a:stretch/>
        </p:blipFill>
        <p:spPr bwMode="auto">
          <a:xfrm>
            <a:off x="576244" y="650494"/>
            <a:ext cx="562801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3DA6A4C-3D73-868F-E1EB-75B70B98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Regex pattern</a:t>
            </a:r>
          </a:p>
          <a:p>
            <a:r>
              <a:rPr lang="en-US" sz="1800" dirty="0"/>
              <a:t>Data Structures: lists and dictionaries</a:t>
            </a:r>
          </a:p>
          <a:p>
            <a:r>
              <a:rPr lang="en-US" sz="1800" dirty="0"/>
              <a:t>Functions: reduce and map</a:t>
            </a: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3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917DF-D490-27D4-B191-BA13A790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234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BA7624-4D7E-3FC3-7447-7FDEC63E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561"/>
            <a:ext cx="6084291" cy="308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2C86B-FB45-7BC4-410C-DAA2860A9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97" y="1234898"/>
            <a:ext cx="6632703" cy="25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239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Is Randall Munroe Normal?</vt:lpstr>
      <vt:lpstr>Who Is Randall Munroe?</vt:lpstr>
      <vt:lpstr>What is Normal?</vt:lpstr>
      <vt:lpstr>Prediction</vt:lpstr>
      <vt:lpstr>Scraping the website(s)</vt:lpstr>
      <vt:lpstr>Working With Files</vt:lpstr>
      <vt:lpstr>PowerPoint Presentation</vt:lpstr>
      <vt:lpstr>Other Stuff I Did</vt:lpstr>
      <vt:lpstr>PowerPoint Presentation</vt:lpstr>
      <vt:lpstr>DataFrames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Randall Munroe Normal?</dc:title>
  <dc:creator>Noah Elbaum</dc:creator>
  <cp:lastModifiedBy>Noah Elbaum</cp:lastModifiedBy>
  <cp:revision>1</cp:revision>
  <dcterms:created xsi:type="dcterms:W3CDTF">2022-09-29T17:54:13Z</dcterms:created>
  <dcterms:modified xsi:type="dcterms:W3CDTF">2022-10-03T15:09:27Z</dcterms:modified>
</cp:coreProperties>
</file>