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FD08-4A79-7594-417F-4BFE3D30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D5A0A-67EB-4C57-5E68-A1F25352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C1E0-DFE1-8471-3A00-13E666C8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0A5D-F27D-748A-FFC0-B931F8BA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EA94-C568-5880-773C-51844EF8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E56E-C9D0-2BCB-8A28-E7CF329B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743E6-D711-5D48-C796-DC5E0BF6D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FC04-DB5A-411C-92A4-9234EB4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EC2-EB67-ABA2-4FF3-E4FDFAA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CEEB-3D2E-5D56-9AD7-0C86216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346D-5BAD-455A-68C8-E8B8160D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1EE6D-E3E0-3976-587F-C4E2D113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7F0-8E03-1791-9441-5C09F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D68E-AE4D-C346-51C7-D819CCDF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26FD-EB89-B949-7B64-5ACCC8A0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295F-0E8F-43E7-4090-6F2E123D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E3D0-FCD0-FE24-C5C5-9EF20F4D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6B2E-32E2-844C-5A00-D13C650C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673C8-61E9-620A-8F2B-A5A1FBB0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C13D-5125-0582-C4E9-C32523DB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8DFF-265D-D355-0846-C3B28E70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E587-A4DF-27D9-B2DA-C265C64C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34B7-ECF3-B38A-018D-8B3D778E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46A7-15F5-04AE-6349-CB9AA7D3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2096-7AF2-B5CB-2219-BD9DFA05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4C02-C473-8F9B-9CFE-B122E115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54C4-8573-CAB0-C404-22994BD3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DF37-8222-2362-557F-AD2560C8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6E35-2E9A-8CA4-CE61-F2A018FE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F105-0187-67ED-D9A8-B7D577DB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885DB-DDA5-FF85-4992-FE85F3D1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9CF-E4A0-3689-797E-26892967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4EA4-1996-00C9-E154-CD82AABB1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B7FB2-0C37-D85B-C917-CDDF7AAF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06AAF-7BC9-6FFC-97B9-1E694E38E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175F0-8097-822E-6AF0-CA72D5CCE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35C8A-6EFA-378E-773A-DCCB53B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EB765-4C13-B1C7-1CFE-41D9A0CE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B5E0F-F4C1-AE09-3650-796929CE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5A5F-3311-30C8-9296-3E4A4410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CEECF-E8DA-C728-7DD8-18677F3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9ECDE-833A-68D6-CC71-5F5BEAB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F416-8F93-B18A-0B12-B749399C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0DEF5-AD1C-F27C-BACA-17EA6E82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942C-CFF7-F235-8C73-77F93571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F873A-7390-02C8-3395-98A4D56E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661D-E382-4A67-F3AF-333138AF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70D5-9BE3-3B80-57C5-BAA89B03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10488-2569-C896-3002-B701EE4EC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15831-B23C-A22D-2AD7-5172B17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52C84-EA50-C2BA-3109-B6E0A5CD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D5F8-A45B-5F4C-9D43-DB46F612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3CDD-9A35-F0E8-ED50-372EC98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F7721-395F-EC95-7DD1-9450552F4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C553B-19EE-0590-ED1F-857324C3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B0AB2-5353-E796-3A11-E00C1CD1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2638-1240-37E6-B100-5F3DA7A3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23CD-146B-1343-88EB-64C6547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B9AEA-A2EB-BF07-260A-32CFA6D5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B375-88AA-30BE-2F7E-CDD71079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9E9D-5978-CA68-A15B-D19A70B28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CBA5-DE6A-40AD-8F55-DF4D0B7C025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F612-6214-7C1B-EA0F-0EEE349AC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A2C2-5E09-8C0C-C6D4-E95951E0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9219-A9E5-412C-8E48-85C30DC12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D1B5-8ADB-EDEE-AE66-462A44FC4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3F3B-B8F0-F527-89F6-5C67691B9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Love, Noah Elbaum</a:t>
            </a:r>
          </a:p>
        </p:txBody>
      </p:sp>
    </p:spTree>
    <p:extLst>
      <p:ext uri="{BB962C8B-B14F-4D97-AF65-F5344CB8AC3E}">
        <p14:creationId xmlns:p14="http://schemas.microsoft.com/office/powerpoint/2010/main" val="180229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382E-98F6-5DB4-C000-CC3CBF72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correlation between a developer’s work experience and their salary?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9D0F-D2F3-F0DF-891C-CB6D4780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used subplots to show this correlation, set the limit on the y-axis, and set the opacity of a graph</a:t>
            </a:r>
          </a:p>
          <a:p>
            <a:r>
              <a:rPr lang="en-US" dirty="0"/>
              <a:t>I learned to replace pesky non-integer values with their integer counterparts so seaborn could graph the data</a:t>
            </a:r>
          </a:p>
          <a:p>
            <a:r>
              <a:rPr lang="en-US" dirty="0"/>
              <a:t>Graph(s) used:</a:t>
            </a:r>
          </a:p>
          <a:p>
            <a:pPr lvl="1"/>
            <a:r>
              <a:rPr lang="en-US" dirty="0"/>
              <a:t>Top left: KDE plot, shows where most of the values are concentrated (erroneously shows negative values for salaries because of the way the KDE formula works)</a:t>
            </a:r>
          </a:p>
          <a:p>
            <a:pPr lvl="1"/>
            <a:r>
              <a:rPr lang="en-US" dirty="0"/>
              <a:t>Top right: violin plot showing distribution of work experience in the data</a:t>
            </a:r>
          </a:p>
          <a:p>
            <a:pPr lvl="1"/>
            <a:r>
              <a:rPr lang="en-US" dirty="0"/>
              <a:t>Bottom left: linear regression line showing correlation between experience and salary</a:t>
            </a:r>
          </a:p>
          <a:p>
            <a:pPr lvl="1"/>
            <a:r>
              <a:rPr lang="en-US" dirty="0"/>
              <a:t>Bottom Right: all 3 previous graphs overlaid on top of each other</a:t>
            </a:r>
          </a:p>
          <a:p>
            <a:pPr lvl="1"/>
            <a:r>
              <a:rPr lang="en-US" dirty="0"/>
              <a:t>Y-axis: salary (for all except the violin plot which doesn’t have a meaningful y-axis)</a:t>
            </a:r>
          </a:p>
          <a:p>
            <a:pPr lvl="1"/>
            <a:r>
              <a:rPr lang="en-US" dirty="0"/>
              <a:t>X-axis: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69946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3E1CEDFB-40E6-7125-F456-C1887B8E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" y="502920"/>
            <a:ext cx="1218671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6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9E13-ADF5-AED3-D3CD-85F1EDA0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investigate this KDE plot further…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93889DB-CD43-EE46-FCEB-2B974B6AA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2103624"/>
            <a:ext cx="8778257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4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A42D-F26B-F010-E80B-34964BD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what does this violin plot mean?</a:t>
            </a: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90B55153-36CF-2C84-5FDC-AD42D7F4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1" y="1829304"/>
            <a:ext cx="8778257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875-EA1E-135D-704F-57176D68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would’ve gone 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3A31-81CC-BF31-92D1-849E83BF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could collect my own data (and travel back in time), I would’ve collected more data in the early years of the survey to track more variables over time</a:t>
            </a:r>
          </a:p>
          <a:p>
            <a:r>
              <a:rPr lang="en-US" dirty="0"/>
              <a:t>If I could know exactly how stack overflow converted people’s salaries, I would’ve seen if they converted them all into USD or not</a:t>
            </a:r>
          </a:p>
          <a:p>
            <a:r>
              <a:rPr lang="en-US" dirty="0"/>
              <a:t>I would’ve tried to figure out how each country’s currency is doing based on the developer salaries</a:t>
            </a:r>
          </a:p>
          <a:p>
            <a:r>
              <a:rPr lang="en-US" dirty="0"/>
              <a:t>I would’ve tracked trends across gender, but there was not time in this project to do so</a:t>
            </a:r>
          </a:p>
        </p:txBody>
      </p:sp>
    </p:spTree>
    <p:extLst>
      <p:ext uri="{BB962C8B-B14F-4D97-AF65-F5344CB8AC3E}">
        <p14:creationId xmlns:p14="http://schemas.microsoft.com/office/powerpoint/2010/main" val="200724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2DED-B5AC-3A8D-469B-C3FE6DB2F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Please applaud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CC14E-8E63-135C-AB3F-DCA38BA00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BA7-603C-3B9C-20A5-398419BC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A25B-891B-E80E-968F-5235F784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data set that was interesting to me</a:t>
            </a:r>
          </a:p>
          <a:p>
            <a:r>
              <a:rPr lang="en-US" dirty="0"/>
              <a:t>Ask 4 questions about it that would require me to learn new techniques for using Seaborn and manipulating data</a:t>
            </a:r>
          </a:p>
          <a:p>
            <a:r>
              <a:rPr lang="en-US" dirty="0"/>
              <a:t>Make 4 graphs to answer those questions</a:t>
            </a:r>
          </a:p>
          <a:p>
            <a:r>
              <a:rPr lang="en-US" dirty="0"/>
              <a:t>Present!</a:t>
            </a:r>
          </a:p>
        </p:txBody>
      </p:sp>
    </p:spTree>
    <p:extLst>
      <p:ext uri="{BB962C8B-B14F-4D97-AF65-F5344CB8AC3E}">
        <p14:creationId xmlns:p14="http://schemas.microsoft.com/office/powerpoint/2010/main" val="319790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6A3-212D-56B8-C092-8E844A5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6ED2-03FF-E71B-DEFA-CBCB504D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of Stack Overflow Developer Survey</a:t>
            </a:r>
          </a:p>
          <a:p>
            <a:pPr lvl="1"/>
            <a:r>
              <a:rPr lang="en-US" dirty="0"/>
              <a:t>73,268 respondents in 2022</a:t>
            </a:r>
          </a:p>
          <a:p>
            <a:pPr lvl="1"/>
            <a:r>
              <a:rPr lang="en-US" dirty="0"/>
              <a:t>Data from 2011 through 2022</a:t>
            </a:r>
          </a:p>
          <a:p>
            <a:pPr lvl="1"/>
            <a:r>
              <a:rPr lang="en-US" dirty="0"/>
              <a:t>Found on stack overflow website</a:t>
            </a:r>
          </a:p>
          <a:p>
            <a:r>
              <a:rPr lang="en-US" dirty="0"/>
              <a:t>Pandas library for creating/manipulating </a:t>
            </a:r>
            <a:r>
              <a:rPr lang="en-US" dirty="0" err="1"/>
              <a:t>dataframes</a:t>
            </a:r>
            <a:r>
              <a:rPr lang="en-US" dirty="0"/>
              <a:t> (read: “data tables”)</a:t>
            </a:r>
          </a:p>
          <a:p>
            <a:r>
              <a:rPr lang="en-US" dirty="0"/>
              <a:t>Seaborn library for graphing data, built on matplotlib library (also for plotting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A369-0756-FDD9-14B8-036A5E87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the popularity of each operating system changed through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4E5A-28AE-0D49-EB64-BAF791E3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challenges:</a:t>
            </a:r>
          </a:p>
          <a:p>
            <a:pPr lvl="1"/>
            <a:r>
              <a:rPr lang="en-US" dirty="0"/>
              <a:t>csv format not standard throughout years (different csv for every year)</a:t>
            </a:r>
          </a:p>
          <a:p>
            <a:pPr lvl="1"/>
            <a:r>
              <a:rPr lang="en-US" dirty="0"/>
              <a:t>Raw data -&gt; dictionary -&gt; initial </a:t>
            </a:r>
            <a:r>
              <a:rPr lang="en-US" dirty="0" err="1"/>
              <a:t>dataframe</a:t>
            </a:r>
            <a:r>
              <a:rPr lang="en-US" dirty="0"/>
              <a:t> -&gt; normalized </a:t>
            </a:r>
            <a:r>
              <a:rPr lang="en-US" dirty="0" err="1"/>
              <a:t>dataframe</a:t>
            </a:r>
            <a:r>
              <a:rPr lang="en-US" dirty="0"/>
              <a:t> -&gt; graph</a:t>
            </a:r>
          </a:p>
          <a:p>
            <a:r>
              <a:rPr lang="en-US" dirty="0"/>
              <a:t>Graph used: line plot</a:t>
            </a:r>
          </a:p>
          <a:p>
            <a:pPr lvl="1"/>
            <a:r>
              <a:rPr lang="en-US" dirty="0"/>
              <a:t>X-axis: year</a:t>
            </a:r>
          </a:p>
          <a:p>
            <a:pPr lvl="1"/>
            <a:r>
              <a:rPr lang="en-US" dirty="0"/>
              <a:t>Y-axis: percent of respondents who reported using that operating system</a:t>
            </a:r>
          </a:p>
          <a:p>
            <a:r>
              <a:rPr lang="en-US" dirty="0"/>
              <a:t>The right graph shows the percentage of Linux users who used each distribution of Linux</a:t>
            </a:r>
          </a:p>
        </p:txBody>
      </p:sp>
    </p:spTree>
    <p:extLst>
      <p:ext uri="{BB962C8B-B14F-4D97-AF65-F5344CB8AC3E}">
        <p14:creationId xmlns:p14="http://schemas.microsoft.com/office/powerpoint/2010/main" val="273603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">
            <a:extLst>
              <a:ext uri="{FF2B5EF4-FFF2-40B4-BE49-F238E27FC236}">
                <a16:creationId xmlns:a16="http://schemas.microsoft.com/office/drawing/2014/main" id="{89BAFD8B-C6C4-ED1D-7661-B6CCF8970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323E-FFC4-29D9-3FD2-DE12A6BD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older people working with older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4F67-576D-4F06-F055-7BA20F3A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just one csv, I again made a dictionary and then a </a:t>
            </a:r>
            <a:r>
              <a:rPr lang="en-US" dirty="0" err="1"/>
              <a:t>dataframe</a:t>
            </a:r>
            <a:r>
              <a:rPr lang="en-US" dirty="0"/>
              <a:t> because the cell of the csv was a semi-colon separated list</a:t>
            </a:r>
          </a:p>
          <a:p>
            <a:pPr lvl="1"/>
            <a:r>
              <a:rPr lang="en-US" dirty="0"/>
              <a:t>Columns of </a:t>
            </a:r>
            <a:r>
              <a:rPr lang="en-US" dirty="0" err="1"/>
              <a:t>dataframe</a:t>
            </a:r>
            <a:r>
              <a:rPr lang="en-US" dirty="0"/>
              <a:t> were each language, rows were age groups, values were counts</a:t>
            </a:r>
          </a:p>
          <a:p>
            <a:pPr lvl="1"/>
            <a:r>
              <a:rPr lang="en-US" dirty="0"/>
              <a:t>I rearranged the languages and age groups to be ordered in a logical way</a:t>
            </a:r>
          </a:p>
          <a:p>
            <a:r>
              <a:rPr lang="en-US" dirty="0"/>
              <a:t>Graph used: heatmap</a:t>
            </a:r>
          </a:p>
          <a:p>
            <a:pPr lvl="1"/>
            <a:r>
              <a:rPr lang="en-US" dirty="0"/>
              <a:t>X-axis: languages, newer languages on the left and older languages on the right</a:t>
            </a:r>
          </a:p>
          <a:p>
            <a:pPr lvl="1"/>
            <a:r>
              <a:rPr lang="en-US" dirty="0"/>
              <a:t>Y-axis: age groups, each cell of the heatmap is the percentage of the age group that codes in the language</a:t>
            </a:r>
          </a:p>
          <a:p>
            <a:pPr lvl="1"/>
            <a:r>
              <a:rPr lang="en-US" dirty="0"/>
              <a:t>Color: lighter color means higher percentage of the age group uses that language</a:t>
            </a:r>
          </a:p>
        </p:txBody>
      </p:sp>
    </p:spTree>
    <p:extLst>
      <p:ext uri="{BB962C8B-B14F-4D97-AF65-F5344CB8AC3E}">
        <p14:creationId xmlns:p14="http://schemas.microsoft.com/office/powerpoint/2010/main" val="25023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2898055C-5C30-8241-1954-65E8530E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" y="502920"/>
            <a:ext cx="1218671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4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DC67-E30F-330F-94C7-C1FE5830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developers get paid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7C50-E6B8-46FB-13A0-663EA637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there are so many countries, I had to select just the ones with the highest average reported salaries</a:t>
            </a:r>
          </a:p>
          <a:p>
            <a:r>
              <a:rPr lang="en-US" dirty="0"/>
              <a:t>I disqualified countries that had less than 11 datapoints</a:t>
            </a:r>
          </a:p>
          <a:p>
            <a:r>
              <a:rPr lang="en-US" dirty="0"/>
              <a:t>Graph used: box plot(s)</a:t>
            </a:r>
          </a:p>
          <a:p>
            <a:pPr lvl="1"/>
            <a:r>
              <a:rPr lang="en-US" dirty="0"/>
              <a:t>X-axis: country</a:t>
            </a:r>
          </a:p>
          <a:p>
            <a:pPr lvl="1"/>
            <a:r>
              <a:rPr lang="en-US" dirty="0"/>
              <a:t>Y-axis: salary, converted/standardized to a yearly salary by stack overflow in csv</a:t>
            </a:r>
          </a:p>
          <a:p>
            <a:pPr lvl="1"/>
            <a:r>
              <a:rPr lang="en-US" dirty="0"/>
              <a:t>The leftmost box plot is for the United States of America</a:t>
            </a:r>
          </a:p>
        </p:txBody>
      </p:sp>
    </p:spTree>
    <p:extLst>
      <p:ext uri="{BB962C8B-B14F-4D97-AF65-F5344CB8AC3E}">
        <p14:creationId xmlns:p14="http://schemas.microsoft.com/office/powerpoint/2010/main" val="25231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">
            <a:extLst>
              <a:ext uri="{FF2B5EF4-FFF2-40B4-BE49-F238E27FC236}">
                <a16:creationId xmlns:a16="http://schemas.microsoft.com/office/drawing/2014/main" id="{85906626-9FF9-6724-599D-BA3C6D2D7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629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Visualization</vt:lpstr>
      <vt:lpstr>Project Structure</vt:lpstr>
      <vt:lpstr>Where I started…</vt:lpstr>
      <vt:lpstr>How has the popularity of each operating system changed through time?</vt:lpstr>
      <vt:lpstr>PowerPoint Presentation</vt:lpstr>
      <vt:lpstr>Are older people working with older programming languages?</vt:lpstr>
      <vt:lpstr>PowerPoint Presentation</vt:lpstr>
      <vt:lpstr>Where do developers get paid the most?</vt:lpstr>
      <vt:lpstr>PowerPoint Presentation</vt:lpstr>
      <vt:lpstr>Is there a correlation between a developer’s work experience and their salary?</vt:lpstr>
      <vt:lpstr>PowerPoint Presentation</vt:lpstr>
      <vt:lpstr>Let’s investigate this KDE plot further…</vt:lpstr>
      <vt:lpstr>…and what does this violin plot mean?</vt:lpstr>
      <vt:lpstr>Where I would’ve gone next…</vt:lpstr>
      <vt:lpstr>Please applaud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Noah Elbaum</dc:creator>
  <cp:lastModifiedBy>Noah Elbaum</cp:lastModifiedBy>
  <cp:revision>4</cp:revision>
  <dcterms:created xsi:type="dcterms:W3CDTF">2022-12-06T14:22:49Z</dcterms:created>
  <dcterms:modified xsi:type="dcterms:W3CDTF">2022-12-08T18:46:58Z</dcterms:modified>
</cp:coreProperties>
</file>