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
  </p:notesMasterIdLst>
  <p:handoutMasterIdLst>
    <p:handoutMasterId r:id="rId8"/>
  </p:handoutMasterIdLst>
  <p:sldIdLst>
    <p:sldId id="989" r:id="rId2"/>
    <p:sldId id="986" r:id="rId3"/>
    <p:sldId id="987" r:id="rId4"/>
    <p:sldId id="988" r:id="rId5"/>
    <p:sldId id="990" r:id="rId6"/>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521415D9-36F7-43E2-AB2F-B90AF26B5E84}">
      <p14:sectionLst xmlns:p14="http://schemas.microsoft.com/office/powerpoint/2010/main">
        <p14:section name="Default Section" id="{4157D9D1-C584-41F1-B2F5-B3DEFD68774A}">
          <p14:sldIdLst>
            <p14:sldId id="989"/>
            <p14:sldId id="986"/>
            <p14:sldId id="987"/>
            <p14:sldId id="988"/>
            <p14:sldId id="99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ng, Jiliang" initials="TJ [6]" lastIdx="1" clrIdx="0"/>
  <p:cmAuthor id="2" name="Tang, Jiliang" initials="TJ [8]" lastIdx="1" clrIdx="1"/>
  <p:cmAuthor id="3" name="Tang, Jiliang" initials="TJ [9]" lastIdx="1" clrIdx="2"/>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6B1840"/>
    <a:srgbClr val="FF40FF"/>
    <a:srgbClr val="FF2600"/>
    <a:srgbClr val="9437FF"/>
    <a:srgbClr val="FF9802"/>
    <a:srgbClr val="BE1037"/>
    <a:srgbClr val="FF2F92"/>
    <a:srgbClr val="0096FF"/>
    <a:srgbClr val="00F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F8477B-DE3E-4D09-9820-DCB5FFAF888C}" v="77" dt="2023-11-08T06:21:47.1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99" autoAdjust="0"/>
    <p:restoredTop sz="75102" autoAdjust="0"/>
  </p:normalViewPr>
  <p:slideViewPr>
    <p:cSldViewPr snapToGrid="0">
      <p:cViewPr varScale="1">
        <p:scale>
          <a:sx n="110" d="100"/>
          <a:sy n="110" d="100"/>
        </p:scale>
        <p:origin x="224" y="7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O JINGTONG#" userId="32496d42-465c-4b6c-9088-cf2084cdc3f3" providerId="ADAL" clId="{DC5E0979-2ED5-47F6-9E91-48A6BE353535}"/>
    <pc:docChg chg="undo redo custSel addSld delSld modSld sldOrd modSection">
      <pc:chgData name="#GAO JINGTONG#" userId="32496d42-465c-4b6c-9088-cf2084cdc3f3" providerId="ADAL" clId="{DC5E0979-2ED5-47F6-9E91-48A6BE353535}" dt="2022-12-07T02:29:31.785" v="2883" actId="1076"/>
      <pc:docMkLst>
        <pc:docMk/>
      </pc:docMkLst>
      <pc:sldChg chg="addSp modSp mod">
        <pc:chgData name="#GAO JINGTONG#" userId="32496d42-465c-4b6c-9088-cf2084cdc3f3" providerId="ADAL" clId="{DC5E0979-2ED5-47F6-9E91-48A6BE353535}" dt="2022-12-05T14:08:08.293" v="96" actId="20577"/>
        <pc:sldMkLst>
          <pc:docMk/>
          <pc:sldMk cId="0" sldId="256"/>
        </pc:sldMkLst>
        <pc:spChg chg="mod">
          <ac:chgData name="#GAO JINGTONG#" userId="32496d42-465c-4b6c-9088-cf2084cdc3f3" providerId="ADAL" clId="{DC5E0979-2ED5-47F6-9E91-48A6BE353535}" dt="2022-12-05T13:50:30.955" v="58" actId="1076"/>
          <ac:spMkLst>
            <pc:docMk/>
            <pc:sldMk cId="0" sldId="256"/>
            <ac:spMk id="3" creationId="{00000000-0000-0000-0000-000000000000}"/>
          </ac:spMkLst>
        </pc:spChg>
        <pc:spChg chg="add mod">
          <ac:chgData name="#GAO JINGTONG#" userId="32496d42-465c-4b6c-9088-cf2084cdc3f3" providerId="ADAL" clId="{DC5E0979-2ED5-47F6-9E91-48A6BE353535}" dt="2022-12-05T13:51:26.189" v="64" actId="207"/>
          <ac:spMkLst>
            <pc:docMk/>
            <pc:sldMk cId="0" sldId="256"/>
            <ac:spMk id="4" creationId="{0B19C141-5C54-8DB9-184A-FE97D75C9CC1}"/>
          </ac:spMkLst>
        </pc:spChg>
        <pc:spChg chg="mod">
          <ac:chgData name="#GAO JINGTONG#" userId="32496d42-465c-4b6c-9088-cf2084cdc3f3" providerId="ADAL" clId="{DC5E0979-2ED5-47F6-9E91-48A6BE353535}" dt="2022-12-05T14:08:08.293" v="96" actId="20577"/>
          <ac:spMkLst>
            <pc:docMk/>
            <pc:sldMk cId="0" sldId="256"/>
            <ac:spMk id="8194" creationId="{00000000-0000-0000-0000-000000000000}"/>
          </ac:spMkLst>
        </pc:spChg>
      </pc:sldChg>
      <pc:sldChg chg="addSp delSp modSp mod">
        <pc:chgData name="#GAO JINGTONG#" userId="32496d42-465c-4b6c-9088-cf2084cdc3f3" providerId="ADAL" clId="{DC5E0979-2ED5-47F6-9E91-48A6BE353535}" dt="2022-12-05T14:27:50.049" v="310" actId="21"/>
        <pc:sldMkLst>
          <pc:docMk/>
          <pc:sldMk cId="3644235878" sldId="937"/>
        </pc:sldMkLst>
        <pc:spChg chg="mod">
          <ac:chgData name="#GAO JINGTONG#" userId="32496d42-465c-4b6c-9088-cf2084cdc3f3" providerId="ADAL" clId="{DC5E0979-2ED5-47F6-9E91-48A6BE353535}" dt="2022-12-05T14:08:16.054" v="108" actId="20577"/>
          <ac:spMkLst>
            <pc:docMk/>
            <pc:sldMk cId="3644235878" sldId="937"/>
            <ac:spMk id="2" creationId="{56C7C935-EB4C-8D49-B162-4193C0EE0C03}"/>
          </ac:spMkLst>
        </pc:spChg>
        <pc:spChg chg="mod">
          <ac:chgData name="#GAO JINGTONG#" userId="32496d42-465c-4b6c-9088-cf2084cdc3f3" providerId="ADAL" clId="{DC5E0979-2ED5-47F6-9E91-48A6BE353535}" dt="2022-12-05T14:11:30.978" v="148" actId="20577"/>
          <ac:spMkLst>
            <pc:docMk/>
            <pc:sldMk cId="3644235878" sldId="937"/>
            <ac:spMk id="3" creationId="{67307112-83CD-D741-93C5-8CB1484141B3}"/>
          </ac:spMkLst>
        </pc:spChg>
        <pc:spChg chg="add del mod">
          <ac:chgData name="#GAO JINGTONG#" userId="32496d42-465c-4b6c-9088-cf2084cdc3f3" providerId="ADAL" clId="{DC5E0979-2ED5-47F6-9E91-48A6BE353535}" dt="2022-12-05T14:27:50.049" v="310" actId="21"/>
          <ac:spMkLst>
            <pc:docMk/>
            <pc:sldMk cId="3644235878" sldId="937"/>
            <ac:spMk id="9" creationId="{8EA579C5-98D5-D336-9223-889221D6A0FC}"/>
          </ac:spMkLst>
        </pc:spChg>
        <pc:picChg chg="add mod">
          <ac:chgData name="#GAO JINGTONG#" userId="32496d42-465c-4b6c-9088-cf2084cdc3f3" providerId="ADAL" clId="{DC5E0979-2ED5-47F6-9E91-48A6BE353535}" dt="2022-12-05T14:10:06.882" v="116" actId="1076"/>
          <ac:picMkLst>
            <pc:docMk/>
            <pc:sldMk cId="3644235878" sldId="937"/>
            <ac:picMk id="6" creationId="{A3DD9D27-CF91-0B8F-A9B9-A9E35CD087A2}"/>
          </ac:picMkLst>
        </pc:picChg>
        <pc:picChg chg="add mod">
          <ac:chgData name="#GAO JINGTONG#" userId="32496d42-465c-4b6c-9088-cf2084cdc3f3" providerId="ADAL" clId="{DC5E0979-2ED5-47F6-9E91-48A6BE353535}" dt="2022-12-05T14:10:02.210" v="115" actId="1076"/>
          <ac:picMkLst>
            <pc:docMk/>
            <pc:sldMk cId="3644235878" sldId="937"/>
            <ac:picMk id="8" creationId="{841DAC5F-5FDF-3E85-0934-DC7551842573}"/>
          </ac:picMkLst>
        </pc:picChg>
        <pc:picChg chg="del">
          <ac:chgData name="#GAO JINGTONG#" userId="32496d42-465c-4b6c-9088-cf2084cdc3f3" providerId="ADAL" clId="{DC5E0979-2ED5-47F6-9E91-48A6BE353535}" dt="2022-12-05T14:09:30.485" v="111" actId="21"/>
          <ac:picMkLst>
            <pc:docMk/>
            <pc:sldMk cId="3644235878" sldId="937"/>
            <ac:picMk id="1026" creationId="{F57EC3FE-D402-424F-8199-69F5F0F2D10E}"/>
          </ac:picMkLst>
        </pc:picChg>
      </pc:sldChg>
      <pc:sldChg chg="addSp delSp modSp add mod">
        <pc:chgData name="#GAO JINGTONG#" userId="32496d42-465c-4b6c-9088-cf2084cdc3f3" providerId="ADAL" clId="{DC5E0979-2ED5-47F6-9E91-48A6BE353535}" dt="2022-12-05T15:14:26.914" v="941" actId="20577"/>
        <pc:sldMkLst>
          <pc:docMk/>
          <pc:sldMk cId="2170723790" sldId="938"/>
        </pc:sldMkLst>
        <pc:spChg chg="mod">
          <ac:chgData name="#GAO JINGTONG#" userId="32496d42-465c-4b6c-9088-cf2084cdc3f3" providerId="ADAL" clId="{DC5E0979-2ED5-47F6-9E91-48A6BE353535}" dt="2022-12-05T14:46:52.729" v="554" actId="20577"/>
          <ac:spMkLst>
            <pc:docMk/>
            <pc:sldMk cId="2170723790" sldId="938"/>
            <ac:spMk id="2" creationId="{56C7C935-EB4C-8D49-B162-4193C0EE0C03}"/>
          </ac:spMkLst>
        </pc:spChg>
        <pc:spChg chg="mod">
          <ac:chgData name="#GAO JINGTONG#" userId="32496d42-465c-4b6c-9088-cf2084cdc3f3" providerId="ADAL" clId="{DC5E0979-2ED5-47F6-9E91-48A6BE353535}" dt="2022-12-05T15:10:52.075" v="785" actId="20577"/>
          <ac:spMkLst>
            <pc:docMk/>
            <pc:sldMk cId="2170723790" sldId="938"/>
            <ac:spMk id="3" creationId="{67307112-83CD-D741-93C5-8CB1484141B3}"/>
          </ac:spMkLst>
        </pc:spChg>
        <pc:spChg chg="add del mod">
          <ac:chgData name="#GAO JINGTONG#" userId="32496d42-465c-4b6c-9088-cf2084cdc3f3" providerId="ADAL" clId="{DC5E0979-2ED5-47F6-9E91-48A6BE353535}" dt="2022-12-05T15:10:44.202" v="784" actId="21"/>
          <ac:spMkLst>
            <pc:docMk/>
            <pc:sldMk cId="2170723790" sldId="938"/>
            <ac:spMk id="7" creationId="{459F8C74-F0E8-61C0-77E7-91268BA4E515}"/>
          </ac:spMkLst>
        </pc:spChg>
        <pc:spChg chg="add del mod">
          <ac:chgData name="#GAO JINGTONG#" userId="32496d42-465c-4b6c-9088-cf2084cdc3f3" providerId="ADAL" clId="{DC5E0979-2ED5-47F6-9E91-48A6BE353535}" dt="2022-12-05T15:10:44.202" v="784" actId="21"/>
          <ac:spMkLst>
            <pc:docMk/>
            <pc:sldMk cId="2170723790" sldId="938"/>
            <ac:spMk id="10" creationId="{86E373D2-6870-CA75-26A1-D545BEA7B5DD}"/>
          </ac:spMkLst>
        </pc:spChg>
        <pc:spChg chg="add mod">
          <ac:chgData name="#GAO JINGTONG#" userId="32496d42-465c-4b6c-9088-cf2084cdc3f3" providerId="ADAL" clId="{DC5E0979-2ED5-47F6-9E91-48A6BE353535}" dt="2022-12-05T15:14:26.914" v="941" actId="20577"/>
          <ac:spMkLst>
            <pc:docMk/>
            <pc:sldMk cId="2170723790" sldId="938"/>
            <ac:spMk id="17" creationId="{6435F33A-0200-0E1D-8ED9-AB279F1DF8A4}"/>
          </ac:spMkLst>
        </pc:spChg>
        <pc:picChg chg="add del mod">
          <ac:chgData name="#GAO JINGTONG#" userId="32496d42-465c-4b6c-9088-cf2084cdc3f3" providerId="ADAL" clId="{DC5E0979-2ED5-47F6-9E91-48A6BE353535}" dt="2022-12-05T15:11:21.908" v="788" actId="21"/>
          <ac:picMkLst>
            <pc:docMk/>
            <pc:sldMk cId="2170723790" sldId="938"/>
            <ac:picMk id="6" creationId="{C7E10F22-F33A-43D6-6588-51BE95661CB2}"/>
          </ac:picMkLst>
        </pc:picChg>
        <pc:picChg chg="add mod">
          <ac:chgData name="#GAO JINGTONG#" userId="32496d42-465c-4b6c-9088-cf2084cdc3f3" providerId="ADAL" clId="{DC5E0979-2ED5-47F6-9E91-48A6BE353535}" dt="2022-12-05T15:12:07.081" v="798" actId="1076"/>
          <ac:picMkLst>
            <pc:docMk/>
            <pc:sldMk cId="2170723790" sldId="938"/>
            <ac:picMk id="16" creationId="{CD403132-8921-23BD-758B-01993B6230FA}"/>
          </ac:picMkLst>
        </pc:picChg>
        <pc:picChg chg="del">
          <ac:chgData name="#GAO JINGTONG#" userId="32496d42-465c-4b6c-9088-cf2084cdc3f3" providerId="ADAL" clId="{DC5E0979-2ED5-47F6-9E91-48A6BE353535}" dt="2022-12-05T14:46:41.583" v="543" actId="21"/>
          <ac:picMkLst>
            <pc:docMk/>
            <pc:sldMk cId="2170723790" sldId="938"/>
            <ac:picMk id="1026" creationId="{F57EC3FE-D402-424F-8199-69F5F0F2D10E}"/>
          </ac:picMkLst>
        </pc:picChg>
        <pc:cxnChg chg="add del mod">
          <ac:chgData name="#GAO JINGTONG#" userId="32496d42-465c-4b6c-9088-cf2084cdc3f3" providerId="ADAL" clId="{DC5E0979-2ED5-47F6-9E91-48A6BE353535}" dt="2022-12-05T15:10:44.202" v="784" actId="21"/>
          <ac:cxnSpMkLst>
            <pc:docMk/>
            <pc:sldMk cId="2170723790" sldId="938"/>
            <ac:cxnSpMk id="9" creationId="{966E97A7-A4E4-B0DF-B9F3-97F43EE2E8B3}"/>
          </ac:cxnSpMkLst>
        </pc:cxnChg>
        <pc:cxnChg chg="add del mod">
          <ac:chgData name="#GAO JINGTONG#" userId="32496d42-465c-4b6c-9088-cf2084cdc3f3" providerId="ADAL" clId="{DC5E0979-2ED5-47F6-9E91-48A6BE353535}" dt="2022-12-05T15:10:44.202" v="784" actId="21"/>
          <ac:cxnSpMkLst>
            <pc:docMk/>
            <pc:sldMk cId="2170723790" sldId="938"/>
            <ac:cxnSpMk id="11" creationId="{D3E2197D-FA61-4838-9AA7-FFFE61C555EF}"/>
          </ac:cxnSpMkLst>
        </pc:cxnChg>
      </pc:sldChg>
      <pc:sldChg chg="addSp delSp modSp add mod">
        <pc:chgData name="#GAO JINGTONG#" userId="32496d42-465c-4b6c-9088-cf2084cdc3f3" providerId="ADAL" clId="{DC5E0979-2ED5-47F6-9E91-48A6BE353535}" dt="2022-12-05T14:37:50.266" v="340" actId="1076"/>
        <pc:sldMkLst>
          <pc:docMk/>
          <pc:sldMk cId="1211679222" sldId="939"/>
        </pc:sldMkLst>
        <pc:spChg chg="mod">
          <ac:chgData name="#GAO JINGTONG#" userId="32496d42-465c-4b6c-9088-cf2084cdc3f3" providerId="ADAL" clId="{DC5E0979-2ED5-47F6-9E91-48A6BE353535}" dt="2022-12-05T14:37:47.570" v="339" actId="108"/>
          <ac:spMkLst>
            <pc:docMk/>
            <pc:sldMk cId="1211679222" sldId="939"/>
            <ac:spMk id="3" creationId="{67307112-83CD-D741-93C5-8CB1484141B3}"/>
          </ac:spMkLst>
        </pc:spChg>
        <pc:spChg chg="add mod">
          <ac:chgData name="#GAO JINGTONG#" userId="32496d42-465c-4b6c-9088-cf2084cdc3f3" providerId="ADAL" clId="{DC5E0979-2ED5-47F6-9E91-48A6BE353535}" dt="2022-12-05T14:27:57.250" v="313" actId="14100"/>
          <ac:spMkLst>
            <pc:docMk/>
            <pc:sldMk cId="1211679222" sldId="939"/>
            <ac:spMk id="9" creationId="{05BD553E-CCCB-DF80-064B-3FF23E28E2AA}"/>
          </ac:spMkLst>
        </pc:spChg>
        <pc:spChg chg="add mod">
          <ac:chgData name="#GAO JINGTONG#" userId="32496d42-465c-4b6c-9088-cf2084cdc3f3" providerId="ADAL" clId="{DC5E0979-2ED5-47F6-9E91-48A6BE353535}" dt="2022-12-05T14:36:54.110" v="333" actId="1076"/>
          <ac:spMkLst>
            <pc:docMk/>
            <pc:sldMk cId="1211679222" sldId="939"/>
            <ac:spMk id="12" creationId="{E282B63F-447C-9261-820B-38C407C484E2}"/>
          </ac:spMkLst>
        </pc:spChg>
        <pc:picChg chg="add del mod">
          <ac:chgData name="#GAO JINGTONG#" userId="32496d42-465c-4b6c-9088-cf2084cdc3f3" providerId="ADAL" clId="{DC5E0979-2ED5-47F6-9E91-48A6BE353535}" dt="2022-12-05T14:36:29.958" v="317" actId="21"/>
          <ac:picMkLst>
            <pc:docMk/>
            <pc:sldMk cId="1211679222" sldId="939"/>
            <ac:picMk id="6" creationId="{A3DD9D27-CF91-0B8F-A9B9-A9E35CD087A2}"/>
          </ac:picMkLst>
        </pc:picChg>
        <pc:picChg chg="add mod">
          <ac:chgData name="#GAO JINGTONG#" userId="32496d42-465c-4b6c-9088-cf2084cdc3f3" providerId="ADAL" clId="{DC5E0979-2ED5-47F6-9E91-48A6BE353535}" dt="2022-12-05T14:36:37.541" v="320" actId="1076"/>
          <ac:picMkLst>
            <pc:docMk/>
            <pc:sldMk cId="1211679222" sldId="939"/>
            <ac:picMk id="7" creationId="{78F8DBFF-E680-7810-7C06-E6DE0E964147}"/>
          </ac:picMkLst>
        </pc:picChg>
        <pc:picChg chg="del mod">
          <ac:chgData name="#GAO JINGTONG#" userId="32496d42-465c-4b6c-9088-cf2084cdc3f3" providerId="ADAL" clId="{DC5E0979-2ED5-47F6-9E91-48A6BE353535}" dt="2022-12-05T14:13:06.600" v="206" actId="21"/>
          <ac:picMkLst>
            <pc:docMk/>
            <pc:sldMk cId="1211679222" sldId="939"/>
            <ac:picMk id="8" creationId="{841DAC5F-5FDF-3E85-0934-DC7551842573}"/>
          </ac:picMkLst>
        </pc:picChg>
        <pc:picChg chg="add mod">
          <ac:chgData name="#GAO JINGTONG#" userId="32496d42-465c-4b6c-9088-cf2084cdc3f3" providerId="ADAL" clId="{DC5E0979-2ED5-47F6-9E91-48A6BE353535}" dt="2022-12-05T14:37:50.266" v="340" actId="1076"/>
          <ac:picMkLst>
            <pc:docMk/>
            <pc:sldMk cId="1211679222" sldId="939"/>
            <ac:picMk id="11" creationId="{75567E8F-4EEB-52BF-2804-E5F99DE31A67}"/>
          </ac:picMkLst>
        </pc:picChg>
      </pc:sldChg>
      <pc:sldChg chg="addSp delSp modSp add mod">
        <pc:chgData name="#GAO JINGTONG#" userId="32496d42-465c-4b6c-9088-cf2084cdc3f3" providerId="ADAL" clId="{DC5E0979-2ED5-47F6-9E91-48A6BE353535}" dt="2022-12-05T14:51:28.176" v="738" actId="20577"/>
        <pc:sldMkLst>
          <pc:docMk/>
          <pc:sldMk cId="3200612664" sldId="940"/>
        </pc:sldMkLst>
        <pc:spChg chg="mod">
          <ac:chgData name="#GAO JINGTONG#" userId="32496d42-465c-4b6c-9088-cf2084cdc3f3" providerId="ADAL" clId="{DC5E0979-2ED5-47F6-9E91-48A6BE353535}" dt="2022-12-05T14:51:28.176" v="738" actId="20577"/>
          <ac:spMkLst>
            <pc:docMk/>
            <pc:sldMk cId="3200612664" sldId="940"/>
            <ac:spMk id="3" creationId="{67307112-83CD-D741-93C5-8CB1484141B3}"/>
          </ac:spMkLst>
        </pc:spChg>
        <pc:spChg chg="del">
          <ac:chgData name="#GAO JINGTONG#" userId="32496d42-465c-4b6c-9088-cf2084cdc3f3" providerId="ADAL" clId="{DC5E0979-2ED5-47F6-9E91-48A6BE353535}" dt="2022-12-05T14:44:08.995" v="521" actId="21"/>
          <ac:spMkLst>
            <pc:docMk/>
            <pc:sldMk cId="3200612664" sldId="940"/>
            <ac:spMk id="12" creationId="{E282B63F-447C-9261-820B-38C407C484E2}"/>
          </ac:spMkLst>
        </pc:spChg>
        <pc:picChg chg="add mod">
          <ac:chgData name="#GAO JINGTONG#" userId="32496d42-465c-4b6c-9088-cf2084cdc3f3" providerId="ADAL" clId="{DC5E0979-2ED5-47F6-9E91-48A6BE353535}" dt="2022-12-05T14:44:57.742" v="525" actId="1076"/>
          <ac:picMkLst>
            <pc:docMk/>
            <pc:sldMk cId="3200612664" sldId="940"/>
            <ac:picMk id="6" creationId="{A2471072-5245-20B1-6DF4-9B4590F5B10E}"/>
          </ac:picMkLst>
        </pc:picChg>
        <pc:picChg chg="del">
          <ac:chgData name="#GAO JINGTONG#" userId="32496d42-465c-4b6c-9088-cf2084cdc3f3" providerId="ADAL" clId="{DC5E0979-2ED5-47F6-9E91-48A6BE353535}" dt="2022-12-05T14:44:10.399" v="522" actId="21"/>
          <ac:picMkLst>
            <pc:docMk/>
            <pc:sldMk cId="3200612664" sldId="940"/>
            <ac:picMk id="7" creationId="{78F8DBFF-E680-7810-7C06-E6DE0E964147}"/>
          </ac:picMkLst>
        </pc:picChg>
        <pc:picChg chg="del">
          <ac:chgData name="#GAO JINGTONG#" userId="32496d42-465c-4b6c-9088-cf2084cdc3f3" providerId="ADAL" clId="{DC5E0979-2ED5-47F6-9E91-48A6BE353535}" dt="2022-12-05T14:43:36.907" v="516" actId="21"/>
          <ac:picMkLst>
            <pc:docMk/>
            <pc:sldMk cId="3200612664" sldId="940"/>
            <ac:picMk id="11" creationId="{75567E8F-4EEB-52BF-2804-E5F99DE31A67}"/>
          </ac:picMkLst>
        </pc:picChg>
      </pc:sldChg>
      <pc:sldChg chg="addSp delSp modSp add mod">
        <pc:chgData name="#GAO JINGTONG#" userId="32496d42-465c-4b6c-9088-cf2084cdc3f3" providerId="ADAL" clId="{DC5E0979-2ED5-47F6-9E91-48A6BE353535}" dt="2022-12-06T04:38:00.244" v="2476" actId="20577"/>
        <pc:sldMkLst>
          <pc:docMk/>
          <pc:sldMk cId="864784784" sldId="941"/>
        </pc:sldMkLst>
        <pc:spChg chg="mod">
          <ac:chgData name="#GAO JINGTONG#" userId="32496d42-465c-4b6c-9088-cf2084cdc3f3" providerId="ADAL" clId="{DC5E0979-2ED5-47F6-9E91-48A6BE353535}" dt="2022-12-05T14:59:09.345" v="765" actId="20577"/>
          <ac:spMkLst>
            <pc:docMk/>
            <pc:sldMk cId="864784784" sldId="941"/>
            <ac:spMk id="2" creationId="{56C7C935-EB4C-8D49-B162-4193C0EE0C03}"/>
          </ac:spMkLst>
        </pc:spChg>
        <pc:spChg chg="mod">
          <ac:chgData name="#GAO JINGTONG#" userId="32496d42-465c-4b6c-9088-cf2084cdc3f3" providerId="ADAL" clId="{DC5E0979-2ED5-47F6-9E91-48A6BE353535}" dt="2022-12-06T04:38:00.244" v="2476" actId="20577"/>
          <ac:spMkLst>
            <pc:docMk/>
            <pc:sldMk cId="864784784" sldId="941"/>
            <ac:spMk id="3" creationId="{67307112-83CD-D741-93C5-8CB1484141B3}"/>
          </ac:spMkLst>
        </pc:spChg>
        <pc:spChg chg="add mod">
          <ac:chgData name="#GAO JINGTONG#" userId="32496d42-465c-4b6c-9088-cf2084cdc3f3" providerId="ADAL" clId="{DC5E0979-2ED5-47F6-9E91-48A6BE353535}" dt="2022-12-05T15:00:38.725" v="776" actId="1076"/>
          <ac:spMkLst>
            <pc:docMk/>
            <pc:sldMk cId="864784784" sldId="941"/>
            <ac:spMk id="8" creationId="{3F8F9DF0-E7B1-E59E-6043-6CEA68879242}"/>
          </ac:spMkLst>
        </pc:spChg>
        <pc:picChg chg="del">
          <ac:chgData name="#GAO JINGTONG#" userId="32496d42-465c-4b6c-9088-cf2084cdc3f3" providerId="ADAL" clId="{DC5E0979-2ED5-47F6-9E91-48A6BE353535}" dt="2022-12-05T14:59:12.511" v="766" actId="21"/>
          <ac:picMkLst>
            <pc:docMk/>
            <pc:sldMk cId="864784784" sldId="941"/>
            <ac:picMk id="6" creationId="{A2471072-5245-20B1-6DF4-9B4590F5B10E}"/>
          </ac:picMkLst>
        </pc:picChg>
        <pc:picChg chg="add mod">
          <ac:chgData name="#GAO JINGTONG#" userId="32496d42-465c-4b6c-9088-cf2084cdc3f3" providerId="ADAL" clId="{DC5E0979-2ED5-47F6-9E91-48A6BE353535}" dt="2022-12-05T15:00:38.725" v="776" actId="1076"/>
          <ac:picMkLst>
            <pc:docMk/>
            <pc:sldMk cId="864784784" sldId="941"/>
            <ac:picMk id="7" creationId="{4A946E8D-183D-89CB-3000-8D788F268FFE}"/>
          </ac:picMkLst>
        </pc:picChg>
      </pc:sldChg>
      <pc:sldChg chg="addSp delSp modSp add del mod">
        <pc:chgData name="#GAO JINGTONG#" userId="32496d42-465c-4b6c-9088-cf2084cdc3f3" providerId="ADAL" clId="{DC5E0979-2ED5-47F6-9E91-48A6BE353535}" dt="2022-12-06T03:40:05.088" v="1978" actId="2696"/>
        <pc:sldMkLst>
          <pc:docMk/>
          <pc:sldMk cId="792379499" sldId="942"/>
        </pc:sldMkLst>
        <pc:spChg chg="mod">
          <ac:chgData name="#GAO JINGTONG#" userId="32496d42-465c-4b6c-9088-cf2084cdc3f3" providerId="ADAL" clId="{DC5E0979-2ED5-47F6-9E91-48A6BE353535}" dt="2022-12-05T15:22:24.261" v="1166" actId="20577"/>
          <ac:spMkLst>
            <pc:docMk/>
            <pc:sldMk cId="792379499" sldId="942"/>
            <ac:spMk id="2" creationId="{56C7C935-EB4C-8D49-B162-4193C0EE0C03}"/>
          </ac:spMkLst>
        </pc:spChg>
        <pc:spChg chg="mod">
          <ac:chgData name="#GAO JINGTONG#" userId="32496d42-465c-4b6c-9088-cf2084cdc3f3" providerId="ADAL" clId="{DC5E0979-2ED5-47F6-9E91-48A6BE353535}" dt="2022-12-05T15:23:03.747" v="1218" actId="20577"/>
          <ac:spMkLst>
            <pc:docMk/>
            <pc:sldMk cId="792379499" sldId="942"/>
            <ac:spMk id="3" creationId="{67307112-83CD-D741-93C5-8CB1484141B3}"/>
          </ac:spMkLst>
        </pc:spChg>
        <pc:spChg chg="del">
          <ac:chgData name="#GAO JINGTONG#" userId="32496d42-465c-4b6c-9088-cf2084cdc3f3" providerId="ADAL" clId="{DC5E0979-2ED5-47F6-9E91-48A6BE353535}" dt="2022-12-05T15:21:47.826" v="1155" actId="21"/>
          <ac:spMkLst>
            <pc:docMk/>
            <pc:sldMk cId="792379499" sldId="942"/>
            <ac:spMk id="7" creationId="{459F8C74-F0E8-61C0-77E7-91268BA4E515}"/>
          </ac:spMkLst>
        </pc:spChg>
        <pc:spChg chg="del">
          <ac:chgData name="#GAO JINGTONG#" userId="32496d42-465c-4b6c-9088-cf2084cdc3f3" providerId="ADAL" clId="{DC5E0979-2ED5-47F6-9E91-48A6BE353535}" dt="2022-12-05T15:21:47.826" v="1155" actId="21"/>
          <ac:spMkLst>
            <pc:docMk/>
            <pc:sldMk cId="792379499" sldId="942"/>
            <ac:spMk id="10" creationId="{86E373D2-6870-CA75-26A1-D545BEA7B5DD}"/>
          </ac:spMkLst>
        </pc:spChg>
        <pc:picChg chg="del">
          <ac:chgData name="#GAO JINGTONG#" userId="32496d42-465c-4b6c-9088-cf2084cdc3f3" providerId="ADAL" clId="{DC5E0979-2ED5-47F6-9E91-48A6BE353535}" dt="2022-12-05T15:21:40.332" v="1153" actId="21"/>
          <ac:picMkLst>
            <pc:docMk/>
            <pc:sldMk cId="792379499" sldId="942"/>
            <ac:picMk id="6" creationId="{C7E10F22-F33A-43D6-6588-51BE95661CB2}"/>
          </ac:picMkLst>
        </pc:picChg>
        <pc:picChg chg="add mod">
          <ac:chgData name="#GAO JINGTONG#" userId="32496d42-465c-4b6c-9088-cf2084cdc3f3" providerId="ADAL" clId="{DC5E0979-2ED5-47F6-9E91-48A6BE353535}" dt="2022-12-05T15:22:54.043" v="1190" actId="1076"/>
          <ac:picMkLst>
            <pc:docMk/>
            <pc:sldMk cId="792379499" sldId="942"/>
            <ac:picMk id="8" creationId="{F37099E4-8C7F-4465-E4B4-007FF9CD16E8}"/>
          </ac:picMkLst>
        </pc:picChg>
        <pc:cxnChg chg="del">
          <ac:chgData name="#GAO JINGTONG#" userId="32496d42-465c-4b6c-9088-cf2084cdc3f3" providerId="ADAL" clId="{DC5E0979-2ED5-47F6-9E91-48A6BE353535}" dt="2022-12-05T15:21:41.851" v="1154" actId="21"/>
          <ac:cxnSpMkLst>
            <pc:docMk/>
            <pc:sldMk cId="792379499" sldId="942"/>
            <ac:cxnSpMk id="9" creationId="{966E97A7-A4E4-B0DF-B9F3-97F43EE2E8B3}"/>
          </ac:cxnSpMkLst>
        </pc:cxnChg>
        <pc:cxnChg chg="del mod">
          <ac:chgData name="#GAO JINGTONG#" userId="32496d42-465c-4b6c-9088-cf2084cdc3f3" providerId="ADAL" clId="{DC5E0979-2ED5-47F6-9E91-48A6BE353535}" dt="2022-12-05T15:21:47.826" v="1155" actId="21"/>
          <ac:cxnSpMkLst>
            <pc:docMk/>
            <pc:sldMk cId="792379499" sldId="942"/>
            <ac:cxnSpMk id="11" creationId="{D3E2197D-FA61-4838-9AA7-FFFE61C555EF}"/>
          </ac:cxnSpMkLst>
        </pc:cxnChg>
      </pc:sldChg>
      <pc:sldChg chg="delSp modSp add mod ord">
        <pc:chgData name="#GAO JINGTONG#" userId="32496d42-465c-4b6c-9088-cf2084cdc3f3" providerId="ADAL" clId="{DC5E0979-2ED5-47F6-9E91-48A6BE353535}" dt="2022-12-05T15:17:24.038" v="1119" actId="21"/>
        <pc:sldMkLst>
          <pc:docMk/>
          <pc:sldMk cId="1935825476" sldId="943"/>
        </pc:sldMkLst>
        <pc:spChg chg="del">
          <ac:chgData name="#GAO JINGTONG#" userId="32496d42-465c-4b6c-9088-cf2084cdc3f3" providerId="ADAL" clId="{DC5E0979-2ED5-47F6-9E91-48A6BE353535}" dt="2022-12-05T15:17:24.038" v="1119" actId="21"/>
          <ac:spMkLst>
            <pc:docMk/>
            <pc:sldMk cId="1935825476" sldId="943"/>
            <ac:spMk id="7" creationId="{459F8C74-F0E8-61C0-77E7-91268BA4E515}"/>
          </ac:spMkLst>
        </pc:spChg>
        <pc:spChg chg="del">
          <ac:chgData name="#GAO JINGTONG#" userId="32496d42-465c-4b6c-9088-cf2084cdc3f3" providerId="ADAL" clId="{DC5E0979-2ED5-47F6-9E91-48A6BE353535}" dt="2022-12-05T15:17:24.038" v="1119" actId="21"/>
          <ac:spMkLst>
            <pc:docMk/>
            <pc:sldMk cId="1935825476" sldId="943"/>
            <ac:spMk id="10" creationId="{86E373D2-6870-CA75-26A1-D545BEA7B5DD}"/>
          </ac:spMkLst>
        </pc:spChg>
        <pc:cxnChg chg="del mod">
          <ac:chgData name="#GAO JINGTONG#" userId="32496d42-465c-4b6c-9088-cf2084cdc3f3" providerId="ADAL" clId="{DC5E0979-2ED5-47F6-9E91-48A6BE353535}" dt="2022-12-05T15:17:24.038" v="1119" actId="21"/>
          <ac:cxnSpMkLst>
            <pc:docMk/>
            <pc:sldMk cId="1935825476" sldId="943"/>
            <ac:cxnSpMk id="9" creationId="{966E97A7-A4E4-B0DF-B9F3-97F43EE2E8B3}"/>
          </ac:cxnSpMkLst>
        </pc:cxnChg>
        <pc:cxnChg chg="del mod">
          <ac:chgData name="#GAO JINGTONG#" userId="32496d42-465c-4b6c-9088-cf2084cdc3f3" providerId="ADAL" clId="{DC5E0979-2ED5-47F6-9E91-48A6BE353535}" dt="2022-12-05T15:17:24.038" v="1119" actId="21"/>
          <ac:cxnSpMkLst>
            <pc:docMk/>
            <pc:sldMk cId="1935825476" sldId="943"/>
            <ac:cxnSpMk id="11" creationId="{D3E2197D-FA61-4838-9AA7-FFFE61C555EF}"/>
          </ac:cxnSpMkLst>
        </pc:cxnChg>
      </pc:sldChg>
      <pc:sldChg chg="addSp delSp modSp add mod">
        <pc:chgData name="#GAO JINGTONG#" userId="32496d42-465c-4b6c-9088-cf2084cdc3f3" providerId="ADAL" clId="{DC5E0979-2ED5-47F6-9E91-48A6BE353535}" dt="2022-12-05T15:17:54.359" v="1150" actId="1036"/>
        <pc:sldMkLst>
          <pc:docMk/>
          <pc:sldMk cId="3391997076" sldId="944"/>
        </pc:sldMkLst>
        <pc:spChg chg="add mod">
          <ac:chgData name="#GAO JINGTONG#" userId="32496d42-465c-4b6c-9088-cf2084cdc3f3" providerId="ADAL" clId="{DC5E0979-2ED5-47F6-9E91-48A6BE353535}" dt="2022-12-05T15:17:54.359" v="1150" actId="1036"/>
          <ac:spMkLst>
            <pc:docMk/>
            <pc:sldMk cId="3391997076" sldId="944"/>
            <ac:spMk id="7" creationId="{528A3BAE-7DFB-6CBA-1A02-734EAC51CC05}"/>
          </ac:spMkLst>
        </pc:spChg>
        <pc:spChg chg="add mod">
          <ac:chgData name="#GAO JINGTONG#" userId="32496d42-465c-4b6c-9088-cf2084cdc3f3" providerId="ADAL" clId="{DC5E0979-2ED5-47F6-9E91-48A6BE353535}" dt="2022-12-05T15:17:54.359" v="1150" actId="1036"/>
          <ac:spMkLst>
            <pc:docMk/>
            <pc:sldMk cId="3391997076" sldId="944"/>
            <ac:spMk id="9" creationId="{71F062E2-0DF0-A7F2-C08D-A0B0F53A881C}"/>
          </ac:spMkLst>
        </pc:spChg>
        <pc:spChg chg="mod">
          <ac:chgData name="#GAO JINGTONG#" userId="32496d42-465c-4b6c-9088-cf2084cdc3f3" providerId="ADAL" clId="{DC5E0979-2ED5-47F6-9E91-48A6BE353535}" dt="2022-12-05T15:17:11.926" v="1118" actId="20577"/>
          <ac:spMkLst>
            <pc:docMk/>
            <pc:sldMk cId="3391997076" sldId="944"/>
            <ac:spMk id="17" creationId="{6435F33A-0200-0E1D-8ED9-AB279F1DF8A4}"/>
          </ac:spMkLst>
        </pc:spChg>
        <pc:picChg chg="add mod">
          <ac:chgData name="#GAO JINGTONG#" userId="32496d42-465c-4b6c-9088-cf2084cdc3f3" providerId="ADAL" clId="{DC5E0979-2ED5-47F6-9E91-48A6BE353535}" dt="2022-12-05T15:17:54.359" v="1150" actId="1036"/>
          <ac:picMkLst>
            <pc:docMk/>
            <pc:sldMk cId="3391997076" sldId="944"/>
            <ac:picMk id="6" creationId="{3FC2FEC4-987C-B037-AA89-AE6659AC3743}"/>
          </ac:picMkLst>
        </pc:picChg>
        <pc:picChg chg="del">
          <ac:chgData name="#GAO JINGTONG#" userId="32496d42-465c-4b6c-9088-cf2084cdc3f3" providerId="ADAL" clId="{DC5E0979-2ED5-47F6-9E91-48A6BE353535}" dt="2022-12-05T15:15:22.066" v="950" actId="21"/>
          <ac:picMkLst>
            <pc:docMk/>
            <pc:sldMk cId="3391997076" sldId="944"/>
            <ac:picMk id="16" creationId="{CD403132-8921-23BD-758B-01993B6230FA}"/>
          </ac:picMkLst>
        </pc:picChg>
        <pc:cxnChg chg="add mod">
          <ac:chgData name="#GAO JINGTONG#" userId="32496d42-465c-4b6c-9088-cf2084cdc3f3" providerId="ADAL" clId="{DC5E0979-2ED5-47F6-9E91-48A6BE353535}" dt="2022-12-05T15:17:54.359" v="1150" actId="1036"/>
          <ac:cxnSpMkLst>
            <pc:docMk/>
            <pc:sldMk cId="3391997076" sldId="944"/>
            <ac:cxnSpMk id="8" creationId="{83E460A7-E3F2-A644-E15B-D646785E968D}"/>
          </ac:cxnSpMkLst>
        </pc:cxnChg>
        <pc:cxnChg chg="add mod">
          <ac:chgData name="#GAO JINGTONG#" userId="32496d42-465c-4b6c-9088-cf2084cdc3f3" providerId="ADAL" clId="{DC5E0979-2ED5-47F6-9E91-48A6BE353535}" dt="2022-12-05T15:17:54.359" v="1150" actId="1036"/>
          <ac:cxnSpMkLst>
            <pc:docMk/>
            <pc:sldMk cId="3391997076" sldId="944"/>
            <ac:cxnSpMk id="10" creationId="{47828750-DBEA-42F5-D70B-40B32CD4E8E8}"/>
          </ac:cxnSpMkLst>
        </pc:cxnChg>
      </pc:sldChg>
      <pc:sldChg chg="modSp add mod">
        <pc:chgData name="#GAO JINGTONG#" userId="32496d42-465c-4b6c-9088-cf2084cdc3f3" providerId="ADAL" clId="{DC5E0979-2ED5-47F6-9E91-48A6BE353535}" dt="2022-12-06T16:09:54.341" v="2875" actId="14100"/>
        <pc:sldMkLst>
          <pc:docMk/>
          <pc:sldMk cId="1109209570" sldId="945"/>
        </pc:sldMkLst>
        <pc:spChg chg="mod">
          <ac:chgData name="#GAO JINGTONG#" userId="32496d42-465c-4b6c-9088-cf2084cdc3f3" providerId="ADAL" clId="{DC5E0979-2ED5-47F6-9E91-48A6BE353535}" dt="2022-12-06T16:09:54.341" v="2875" actId="14100"/>
          <ac:spMkLst>
            <pc:docMk/>
            <pc:sldMk cId="1109209570" sldId="945"/>
            <ac:spMk id="3" creationId="{67307112-83CD-D741-93C5-8CB1484141B3}"/>
          </ac:spMkLst>
        </pc:spChg>
      </pc:sldChg>
      <pc:sldChg chg="addSp delSp modSp add mod">
        <pc:chgData name="#GAO JINGTONG#" userId="32496d42-465c-4b6c-9088-cf2084cdc3f3" providerId="ADAL" clId="{DC5E0979-2ED5-47F6-9E91-48A6BE353535}" dt="2022-12-05T15:44:43.138" v="1292" actId="1076"/>
        <pc:sldMkLst>
          <pc:docMk/>
          <pc:sldMk cId="77856365" sldId="946"/>
        </pc:sldMkLst>
        <pc:spChg chg="mod">
          <ac:chgData name="#GAO JINGTONG#" userId="32496d42-465c-4b6c-9088-cf2084cdc3f3" providerId="ADAL" clId="{DC5E0979-2ED5-47F6-9E91-48A6BE353535}" dt="2022-12-05T15:27:52.687" v="1222" actId="20577"/>
          <ac:spMkLst>
            <pc:docMk/>
            <pc:sldMk cId="77856365" sldId="946"/>
            <ac:spMk id="3" creationId="{67307112-83CD-D741-93C5-8CB1484141B3}"/>
          </ac:spMkLst>
        </pc:spChg>
        <pc:spChg chg="add del mod">
          <ac:chgData name="#GAO JINGTONG#" userId="32496d42-465c-4b6c-9088-cf2084cdc3f3" providerId="ADAL" clId="{DC5E0979-2ED5-47F6-9E91-48A6BE353535}" dt="2022-12-05T15:28:58.755" v="1237" actId="21"/>
          <ac:spMkLst>
            <pc:docMk/>
            <pc:sldMk cId="77856365" sldId="946"/>
            <ac:spMk id="10" creationId="{580859EF-70AF-E268-71B2-80A3A91897E7}"/>
          </ac:spMkLst>
        </pc:spChg>
        <pc:spChg chg="add mod">
          <ac:chgData name="#GAO JINGTONG#" userId="32496d42-465c-4b6c-9088-cf2084cdc3f3" providerId="ADAL" clId="{DC5E0979-2ED5-47F6-9E91-48A6BE353535}" dt="2022-12-05T15:33:05.987" v="1273" actId="1076"/>
          <ac:spMkLst>
            <pc:docMk/>
            <pc:sldMk cId="77856365" sldId="946"/>
            <ac:spMk id="24" creationId="{D3127D68-CC8E-CC9D-BDBB-782262F6DB55}"/>
          </ac:spMkLst>
        </pc:spChg>
        <pc:spChg chg="add mod">
          <ac:chgData name="#GAO JINGTONG#" userId="32496d42-465c-4b6c-9088-cf2084cdc3f3" providerId="ADAL" clId="{DC5E0979-2ED5-47F6-9E91-48A6BE353535}" dt="2022-12-05T15:38:01.091" v="1290" actId="1076"/>
          <ac:spMkLst>
            <pc:docMk/>
            <pc:sldMk cId="77856365" sldId="946"/>
            <ac:spMk id="25" creationId="{CE54AFFF-5328-7016-39FD-9861F4177F90}"/>
          </ac:spMkLst>
        </pc:spChg>
        <pc:spChg chg="add mod">
          <ac:chgData name="#GAO JINGTONG#" userId="32496d42-465c-4b6c-9088-cf2084cdc3f3" providerId="ADAL" clId="{DC5E0979-2ED5-47F6-9E91-48A6BE353535}" dt="2022-12-05T15:44:43.138" v="1292" actId="1076"/>
          <ac:spMkLst>
            <pc:docMk/>
            <pc:sldMk cId="77856365" sldId="946"/>
            <ac:spMk id="26" creationId="{AEFFC767-6970-5275-A0F9-29904132E8ED}"/>
          </ac:spMkLst>
        </pc:spChg>
        <pc:picChg chg="add mod">
          <ac:chgData name="#GAO JINGTONG#" userId="32496d42-465c-4b6c-9088-cf2084cdc3f3" providerId="ADAL" clId="{DC5E0979-2ED5-47F6-9E91-48A6BE353535}" dt="2022-12-05T15:28:00.983" v="1225" actId="1076"/>
          <ac:picMkLst>
            <pc:docMk/>
            <pc:sldMk cId="77856365" sldId="946"/>
            <ac:picMk id="6" creationId="{FBFF1784-10A7-5926-832B-2757C9FB6DA2}"/>
          </ac:picMkLst>
        </pc:picChg>
        <pc:picChg chg="del mod">
          <ac:chgData name="#GAO JINGTONG#" userId="32496d42-465c-4b6c-9088-cf2084cdc3f3" providerId="ADAL" clId="{DC5E0979-2ED5-47F6-9E91-48A6BE353535}" dt="2022-12-05T15:28:19.914" v="1228" actId="21"/>
          <ac:picMkLst>
            <pc:docMk/>
            <pc:sldMk cId="77856365" sldId="946"/>
            <ac:picMk id="8" creationId="{F37099E4-8C7F-4465-E4B4-007FF9CD16E8}"/>
          </ac:picMkLst>
        </pc:picChg>
        <pc:picChg chg="add mod">
          <ac:chgData name="#GAO JINGTONG#" userId="32496d42-465c-4b6c-9088-cf2084cdc3f3" providerId="ADAL" clId="{DC5E0979-2ED5-47F6-9E91-48A6BE353535}" dt="2022-12-05T15:28:25.367" v="1230" actId="1076"/>
          <ac:picMkLst>
            <pc:docMk/>
            <pc:sldMk cId="77856365" sldId="946"/>
            <ac:picMk id="9" creationId="{F8896C25-C774-BF44-2CF5-6038D4F0DFBC}"/>
          </ac:picMkLst>
        </pc:picChg>
        <pc:picChg chg="add mod">
          <ac:chgData name="#GAO JINGTONG#" userId="32496d42-465c-4b6c-9088-cf2084cdc3f3" providerId="ADAL" clId="{DC5E0979-2ED5-47F6-9E91-48A6BE353535}" dt="2022-12-05T15:29:11.399" v="1242" actId="1076"/>
          <ac:picMkLst>
            <pc:docMk/>
            <pc:sldMk cId="77856365" sldId="946"/>
            <ac:picMk id="14" creationId="{10D3D42B-B9BD-640E-BEFC-1E086AD5A661}"/>
          </ac:picMkLst>
        </pc:picChg>
        <pc:picChg chg="add mod">
          <ac:chgData name="#GAO JINGTONG#" userId="32496d42-465c-4b6c-9088-cf2084cdc3f3" providerId="ADAL" clId="{DC5E0979-2ED5-47F6-9E91-48A6BE353535}" dt="2022-12-05T15:29:33.601" v="1247" actId="1076"/>
          <ac:picMkLst>
            <pc:docMk/>
            <pc:sldMk cId="77856365" sldId="946"/>
            <ac:picMk id="19" creationId="{469A865B-BA84-ABDF-0CCC-4E3C204AC938}"/>
          </ac:picMkLst>
        </pc:picChg>
        <pc:picChg chg="add mod">
          <ac:chgData name="#GAO JINGTONG#" userId="32496d42-465c-4b6c-9088-cf2084cdc3f3" providerId="ADAL" clId="{DC5E0979-2ED5-47F6-9E91-48A6BE353535}" dt="2022-12-05T15:29:48.725" v="1249" actId="1076"/>
          <ac:picMkLst>
            <pc:docMk/>
            <pc:sldMk cId="77856365" sldId="946"/>
            <ac:picMk id="21" creationId="{560284FA-8D03-2432-057A-CB078FC221A4}"/>
          </ac:picMkLst>
        </pc:picChg>
        <pc:cxnChg chg="add mod">
          <ac:chgData name="#GAO JINGTONG#" userId="32496d42-465c-4b6c-9088-cf2084cdc3f3" providerId="ADAL" clId="{DC5E0979-2ED5-47F6-9E91-48A6BE353535}" dt="2022-12-05T15:29:09.823" v="1241" actId="14100"/>
          <ac:cxnSpMkLst>
            <pc:docMk/>
            <pc:sldMk cId="77856365" sldId="946"/>
            <ac:cxnSpMk id="11" creationId="{3595FF4F-12B1-C46B-2BEF-B0D275C42F21}"/>
          </ac:cxnSpMkLst>
        </pc:cxnChg>
        <pc:cxnChg chg="add mod">
          <ac:chgData name="#GAO JINGTONG#" userId="32496d42-465c-4b6c-9088-cf2084cdc3f3" providerId="ADAL" clId="{DC5E0979-2ED5-47F6-9E91-48A6BE353535}" dt="2022-12-05T15:29:31.125" v="1246" actId="1076"/>
          <ac:cxnSpMkLst>
            <pc:docMk/>
            <pc:sldMk cId="77856365" sldId="946"/>
            <ac:cxnSpMk id="15" creationId="{B1A6A26E-77D3-3439-F0D8-B9AEC47326C4}"/>
          </ac:cxnSpMkLst>
        </pc:cxnChg>
        <pc:cxnChg chg="add mod">
          <ac:chgData name="#GAO JINGTONG#" userId="32496d42-465c-4b6c-9088-cf2084cdc3f3" providerId="ADAL" clId="{DC5E0979-2ED5-47F6-9E91-48A6BE353535}" dt="2022-12-05T15:29:56.129" v="1252" actId="14100"/>
          <ac:cxnSpMkLst>
            <pc:docMk/>
            <pc:sldMk cId="77856365" sldId="946"/>
            <ac:cxnSpMk id="22" creationId="{D1474067-5C6A-F18F-178E-9EF45B102ECE}"/>
          </ac:cxnSpMkLst>
        </pc:cxnChg>
      </pc:sldChg>
      <pc:sldChg chg="addSp delSp modSp add mod">
        <pc:chgData name="#GAO JINGTONG#" userId="32496d42-465c-4b6c-9088-cf2084cdc3f3" providerId="ADAL" clId="{DC5E0979-2ED5-47F6-9E91-48A6BE353535}" dt="2022-12-06T03:54:26.921" v="2202" actId="20577"/>
        <pc:sldMkLst>
          <pc:docMk/>
          <pc:sldMk cId="816633503" sldId="947"/>
        </pc:sldMkLst>
        <pc:spChg chg="mod">
          <ac:chgData name="#GAO JINGTONG#" userId="32496d42-465c-4b6c-9088-cf2084cdc3f3" providerId="ADAL" clId="{DC5E0979-2ED5-47F6-9E91-48A6BE353535}" dt="2022-12-06T03:40:24.702" v="1979"/>
          <ac:spMkLst>
            <pc:docMk/>
            <pc:sldMk cId="816633503" sldId="947"/>
            <ac:spMk id="2" creationId="{56C7C935-EB4C-8D49-B162-4193C0EE0C03}"/>
          </ac:spMkLst>
        </pc:spChg>
        <pc:spChg chg="mod">
          <ac:chgData name="#GAO JINGTONG#" userId="32496d42-465c-4b6c-9088-cf2084cdc3f3" providerId="ADAL" clId="{DC5E0979-2ED5-47F6-9E91-48A6BE353535}" dt="2022-12-05T15:50:17.901" v="1362" actId="14100"/>
          <ac:spMkLst>
            <pc:docMk/>
            <pc:sldMk cId="816633503" sldId="947"/>
            <ac:spMk id="3" creationId="{67307112-83CD-D741-93C5-8CB1484141B3}"/>
          </ac:spMkLst>
        </pc:spChg>
        <pc:spChg chg="add mod">
          <ac:chgData name="#GAO JINGTONG#" userId="32496d42-465c-4b6c-9088-cf2084cdc3f3" providerId="ADAL" clId="{DC5E0979-2ED5-47F6-9E91-48A6BE353535}" dt="2022-12-05T15:59:45.340" v="1519" actId="207"/>
          <ac:spMkLst>
            <pc:docMk/>
            <pc:sldMk cId="816633503" sldId="947"/>
            <ac:spMk id="9" creationId="{AD04754C-F987-817A-7ABA-70F25DA6252F}"/>
          </ac:spMkLst>
        </pc:spChg>
        <pc:spChg chg="add mod">
          <ac:chgData name="#GAO JINGTONG#" userId="32496d42-465c-4b6c-9088-cf2084cdc3f3" providerId="ADAL" clId="{DC5E0979-2ED5-47F6-9E91-48A6BE353535}" dt="2022-12-05T15:49:35.816" v="1353" actId="1076"/>
          <ac:spMkLst>
            <pc:docMk/>
            <pc:sldMk cId="816633503" sldId="947"/>
            <ac:spMk id="10" creationId="{1F721D8B-5683-14B9-7E3F-8C58D97311CD}"/>
          </ac:spMkLst>
        </pc:spChg>
        <pc:spChg chg="add mod">
          <ac:chgData name="#GAO JINGTONG#" userId="32496d42-465c-4b6c-9088-cf2084cdc3f3" providerId="ADAL" clId="{DC5E0979-2ED5-47F6-9E91-48A6BE353535}" dt="2022-12-05T15:59:45.340" v="1519" actId="207"/>
          <ac:spMkLst>
            <pc:docMk/>
            <pc:sldMk cId="816633503" sldId="947"/>
            <ac:spMk id="11" creationId="{33C25DC0-F278-06D1-F7AA-B57011D3F54F}"/>
          </ac:spMkLst>
        </pc:spChg>
        <pc:spChg chg="add mod">
          <ac:chgData name="#GAO JINGTONG#" userId="32496d42-465c-4b6c-9088-cf2084cdc3f3" providerId="ADAL" clId="{DC5E0979-2ED5-47F6-9E91-48A6BE353535}" dt="2022-12-05T15:49:35.816" v="1353" actId="1076"/>
          <ac:spMkLst>
            <pc:docMk/>
            <pc:sldMk cId="816633503" sldId="947"/>
            <ac:spMk id="12" creationId="{66387296-4972-EC4F-4B6B-7E517D6ED696}"/>
          </ac:spMkLst>
        </pc:spChg>
        <pc:spChg chg="add mod">
          <ac:chgData name="#GAO JINGTONG#" userId="32496d42-465c-4b6c-9088-cf2084cdc3f3" providerId="ADAL" clId="{DC5E0979-2ED5-47F6-9E91-48A6BE353535}" dt="2022-12-05T15:59:45.340" v="1519" actId="207"/>
          <ac:spMkLst>
            <pc:docMk/>
            <pc:sldMk cId="816633503" sldId="947"/>
            <ac:spMk id="13" creationId="{1253DB4F-3C73-B924-281D-8CDFD7E89ED0}"/>
          </ac:spMkLst>
        </pc:spChg>
        <pc:spChg chg="add mod">
          <ac:chgData name="#GAO JINGTONG#" userId="32496d42-465c-4b6c-9088-cf2084cdc3f3" providerId="ADAL" clId="{DC5E0979-2ED5-47F6-9E91-48A6BE353535}" dt="2022-12-05T15:49:35.816" v="1353" actId="1076"/>
          <ac:spMkLst>
            <pc:docMk/>
            <pc:sldMk cId="816633503" sldId="947"/>
            <ac:spMk id="14" creationId="{950A812F-1556-2999-92CA-8596C2D9A8C2}"/>
          </ac:spMkLst>
        </pc:spChg>
        <pc:spChg chg="add mod">
          <ac:chgData name="#GAO JINGTONG#" userId="32496d42-465c-4b6c-9088-cf2084cdc3f3" providerId="ADAL" clId="{DC5E0979-2ED5-47F6-9E91-48A6BE353535}" dt="2022-12-05T15:59:29.249" v="1518" actId="207"/>
          <ac:spMkLst>
            <pc:docMk/>
            <pc:sldMk cId="816633503" sldId="947"/>
            <ac:spMk id="15" creationId="{DCD68082-B22A-8BA8-7801-E7F070547235}"/>
          </ac:spMkLst>
        </pc:spChg>
        <pc:spChg chg="mod">
          <ac:chgData name="#GAO JINGTONG#" userId="32496d42-465c-4b6c-9088-cf2084cdc3f3" providerId="ADAL" clId="{DC5E0979-2ED5-47F6-9E91-48A6BE353535}" dt="2022-12-06T03:54:26.921" v="2202" actId="20577"/>
          <ac:spMkLst>
            <pc:docMk/>
            <pc:sldMk cId="816633503" sldId="947"/>
            <ac:spMk id="17" creationId="{6435F33A-0200-0E1D-8ED9-AB279F1DF8A4}"/>
          </ac:spMkLst>
        </pc:spChg>
        <pc:spChg chg="add mod">
          <ac:chgData name="#GAO JINGTONG#" userId="32496d42-465c-4b6c-9088-cf2084cdc3f3" providerId="ADAL" clId="{DC5E0979-2ED5-47F6-9E91-48A6BE353535}" dt="2022-12-05T15:59:29.249" v="1518" actId="207"/>
          <ac:spMkLst>
            <pc:docMk/>
            <pc:sldMk cId="816633503" sldId="947"/>
            <ac:spMk id="18" creationId="{40C29326-54A1-BC23-C61C-75FE0A122520}"/>
          </ac:spMkLst>
        </pc:spChg>
        <pc:spChg chg="add mod">
          <ac:chgData name="#GAO JINGTONG#" userId="32496d42-465c-4b6c-9088-cf2084cdc3f3" providerId="ADAL" clId="{DC5E0979-2ED5-47F6-9E91-48A6BE353535}" dt="2022-12-05T15:59:29.249" v="1518" actId="207"/>
          <ac:spMkLst>
            <pc:docMk/>
            <pc:sldMk cId="816633503" sldId="947"/>
            <ac:spMk id="19" creationId="{7663D5F6-AA7F-DA7B-445E-A5292F3CFA3F}"/>
          </ac:spMkLst>
        </pc:spChg>
        <pc:spChg chg="add del mod">
          <ac:chgData name="#GAO JINGTONG#" userId="32496d42-465c-4b6c-9088-cf2084cdc3f3" providerId="ADAL" clId="{DC5E0979-2ED5-47F6-9E91-48A6BE353535}" dt="2022-12-05T15:51:09.862" v="1368"/>
          <ac:spMkLst>
            <pc:docMk/>
            <pc:sldMk cId="816633503" sldId="947"/>
            <ac:spMk id="20" creationId="{D6E61DE5-6FEF-BDF7-84CE-2FC00C51B303}"/>
          </ac:spMkLst>
        </pc:spChg>
        <pc:spChg chg="add del mod">
          <ac:chgData name="#GAO JINGTONG#" userId="32496d42-465c-4b6c-9088-cf2084cdc3f3" providerId="ADAL" clId="{DC5E0979-2ED5-47F6-9E91-48A6BE353535}" dt="2022-12-05T15:51:09.862" v="1368"/>
          <ac:spMkLst>
            <pc:docMk/>
            <pc:sldMk cId="816633503" sldId="947"/>
            <ac:spMk id="21" creationId="{888A2A36-01BD-86B7-AF92-CC3CAE4B6081}"/>
          </ac:spMkLst>
        </pc:spChg>
        <pc:spChg chg="add del mod">
          <ac:chgData name="#GAO JINGTONG#" userId="32496d42-465c-4b6c-9088-cf2084cdc3f3" providerId="ADAL" clId="{DC5E0979-2ED5-47F6-9E91-48A6BE353535}" dt="2022-12-05T15:51:09.862" v="1368"/>
          <ac:spMkLst>
            <pc:docMk/>
            <pc:sldMk cId="816633503" sldId="947"/>
            <ac:spMk id="22" creationId="{49BD7B12-63D4-7750-ACB3-F348B6CF4B67}"/>
          </ac:spMkLst>
        </pc:spChg>
        <pc:spChg chg="add del mod">
          <ac:chgData name="#GAO JINGTONG#" userId="32496d42-465c-4b6c-9088-cf2084cdc3f3" providerId="ADAL" clId="{DC5E0979-2ED5-47F6-9E91-48A6BE353535}" dt="2022-12-05T15:51:26.141" v="1376"/>
          <ac:spMkLst>
            <pc:docMk/>
            <pc:sldMk cId="816633503" sldId="947"/>
            <ac:spMk id="23" creationId="{B937D689-8379-AA2F-5E1C-A77B06064D48}"/>
          </ac:spMkLst>
        </pc:spChg>
        <pc:spChg chg="add del mod">
          <ac:chgData name="#GAO JINGTONG#" userId="32496d42-465c-4b6c-9088-cf2084cdc3f3" providerId="ADAL" clId="{DC5E0979-2ED5-47F6-9E91-48A6BE353535}" dt="2022-12-05T15:51:26.141" v="1376"/>
          <ac:spMkLst>
            <pc:docMk/>
            <pc:sldMk cId="816633503" sldId="947"/>
            <ac:spMk id="24" creationId="{A0070A2A-CECF-2EC3-3A53-DE199F80BE42}"/>
          </ac:spMkLst>
        </pc:spChg>
        <pc:spChg chg="add mod">
          <ac:chgData name="#GAO JINGTONG#" userId="32496d42-465c-4b6c-9088-cf2084cdc3f3" providerId="ADAL" clId="{DC5E0979-2ED5-47F6-9E91-48A6BE353535}" dt="2022-12-05T16:00:07.266" v="1520" actId="207"/>
          <ac:spMkLst>
            <pc:docMk/>
            <pc:sldMk cId="816633503" sldId="947"/>
            <ac:spMk id="25" creationId="{2D7C7DAF-E888-3874-4B67-D18041CA84D8}"/>
          </ac:spMkLst>
        </pc:spChg>
        <pc:spChg chg="add mod">
          <ac:chgData name="#GAO JINGTONG#" userId="32496d42-465c-4b6c-9088-cf2084cdc3f3" providerId="ADAL" clId="{DC5E0979-2ED5-47F6-9E91-48A6BE353535}" dt="2022-12-05T15:52:31.382" v="1388" actId="1076"/>
          <ac:spMkLst>
            <pc:docMk/>
            <pc:sldMk cId="816633503" sldId="947"/>
            <ac:spMk id="26" creationId="{D0FF2AAE-0636-D64D-F152-B5A2E810C3E3}"/>
          </ac:spMkLst>
        </pc:spChg>
        <pc:spChg chg="add del">
          <ac:chgData name="#GAO JINGTONG#" userId="32496d42-465c-4b6c-9088-cf2084cdc3f3" providerId="ADAL" clId="{DC5E0979-2ED5-47F6-9E91-48A6BE353535}" dt="2022-12-05T15:53:25.195" v="1410" actId="11529"/>
          <ac:spMkLst>
            <pc:docMk/>
            <pc:sldMk cId="816633503" sldId="947"/>
            <ac:spMk id="29" creationId="{4D03F3D5-D2B9-2273-9368-D1D5CCF5243E}"/>
          </ac:spMkLst>
        </pc:spChg>
        <pc:spChg chg="add del">
          <ac:chgData name="#GAO JINGTONG#" userId="32496d42-465c-4b6c-9088-cf2084cdc3f3" providerId="ADAL" clId="{DC5E0979-2ED5-47F6-9E91-48A6BE353535}" dt="2022-12-05T15:53:46.196" v="1412" actId="21"/>
          <ac:spMkLst>
            <pc:docMk/>
            <pc:sldMk cId="816633503" sldId="947"/>
            <ac:spMk id="30" creationId="{642F4F91-354B-7555-6F28-6E90FDF85F92}"/>
          </ac:spMkLst>
        </pc:spChg>
        <pc:spChg chg="add del">
          <ac:chgData name="#GAO JINGTONG#" userId="32496d42-465c-4b6c-9088-cf2084cdc3f3" providerId="ADAL" clId="{DC5E0979-2ED5-47F6-9E91-48A6BE353535}" dt="2022-12-05T15:54:09.123" v="1414" actId="11529"/>
          <ac:spMkLst>
            <pc:docMk/>
            <pc:sldMk cId="816633503" sldId="947"/>
            <ac:spMk id="31" creationId="{3F04CF17-9B6F-E176-C343-A034CD05FF5A}"/>
          </ac:spMkLst>
        </pc:spChg>
        <pc:spChg chg="add del">
          <ac:chgData name="#GAO JINGTONG#" userId="32496d42-465c-4b6c-9088-cf2084cdc3f3" providerId="ADAL" clId="{DC5E0979-2ED5-47F6-9E91-48A6BE353535}" dt="2022-12-05T15:55:06.987" v="1484" actId="11529"/>
          <ac:spMkLst>
            <pc:docMk/>
            <pc:sldMk cId="816633503" sldId="947"/>
            <ac:spMk id="34" creationId="{7FCCECD8-4758-7932-59F6-C3810D327615}"/>
          </ac:spMkLst>
        </pc:spChg>
        <pc:spChg chg="add del mod">
          <ac:chgData name="#GAO JINGTONG#" userId="32496d42-465c-4b6c-9088-cf2084cdc3f3" providerId="ADAL" clId="{DC5E0979-2ED5-47F6-9E91-48A6BE353535}" dt="2022-12-05T15:57:33.825" v="1501" actId="11529"/>
          <ac:spMkLst>
            <pc:docMk/>
            <pc:sldMk cId="816633503" sldId="947"/>
            <ac:spMk id="35" creationId="{5394262D-B6A4-346C-8EA5-8C5033CD7E99}"/>
          </ac:spMkLst>
        </pc:spChg>
        <pc:spChg chg="add del">
          <ac:chgData name="#GAO JINGTONG#" userId="32496d42-465c-4b6c-9088-cf2084cdc3f3" providerId="ADAL" clId="{DC5E0979-2ED5-47F6-9E91-48A6BE353535}" dt="2022-12-05T15:57:32.722" v="1498" actId="11529"/>
          <ac:spMkLst>
            <pc:docMk/>
            <pc:sldMk cId="816633503" sldId="947"/>
            <ac:spMk id="36" creationId="{0EFD95EC-816E-A490-8DE5-A0D9CB7C82AE}"/>
          </ac:spMkLst>
        </pc:spChg>
        <pc:spChg chg="add del">
          <ac:chgData name="#GAO JINGTONG#" userId="32496d42-465c-4b6c-9088-cf2084cdc3f3" providerId="ADAL" clId="{DC5E0979-2ED5-47F6-9E91-48A6BE353535}" dt="2022-12-05T15:57:32.381" v="1497" actId="11529"/>
          <ac:spMkLst>
            <pc:docMk/>
            <pc:sldMk cId="816633503" sldId="947"/>
            <ac:spMk id="37" creationId="{03334107-F2B2-CFB9-CBC9-CA0B62C5D5A4}"/>
          </ac:spMkLst>
        </pc:spChg>
        <pc:spChg chg="add del mod">
          <ac:chgData name="#GAO JINGTONG#" userId="32496d42-465c-4b6c-9088-cf2084cdc3f3" providerId="ADAL" clId="{DC5E0979-2ED5-47F6-9E91-48A6BE353535}" dt="2022-12-05T15:57:32.273" v="1496" actId="11529"/>
          <ac:spMkLst>
            <pc:docMk/>
            <pc:sldMk cId="816633503" sldId="947"/>
            <ac:spMk id="38" creationId="{F9C63411-905B-29DE-78EE-F16F4654CD90}"/>
          </ac:spMkLst>
        </pc:spChg>
        <pc:spChg chg="add del">
          <ac:chgData name="#GAO JINGTONG#" userId="32496d42-465c-4b6c-9088-cf2084cdc3f3" providerId="ADAL" clId="{DC5E0979-2ED5-47F6-9E91-48A6BE353535}" dt="2022-12-05T15:57:31.821" v="1494" actId="11529"/>
          <ac:spMkLst>
            <pc:docMk/>
            <pc:sldMk cId="816633503" sldId="947"/>
            <ac:spMk id="39" creationId="{131710F2-E810-C8C3-82EA-0CA168339B7D}"/>
          </ac:spMkLst>
        </pc:spChg>
        <pc:spChg chg="add mod">
          <ac:chgData name="#GAO JINGTONG#" userId="32496d42-465c-4b6c-9088-cf2084cdc3f3" providerId="ADAL" clId="{DC5E0979-2ED5-47F6-9E91-48A6BE353535}" dt="2022-12-05T16:02:15.281" v="1567" actId="20577"/>
          <ac:spMkLst>
            <pc:docMk/>
            <pc:sldMk cId="816633503" sldId="947"/>
            <ac:spMk id="52" creationId="{64F281E6-8331-607C-DF6A-72B227E16174}"/>
          </ac:spMkLst>
        </pc:spChg>
        <pc:spChg chg="add mod">
          <ac:chgData name="#GAO JINGTONG#" userId="32496d42-465c-4b6c-9088-cf2084cdc3f3" providerId="ADAL" clId="{DC5E0979-2ED5-47F6-9E91-48A6BE353535}" dt="2022-12-05T16:02:29.115" v="1571" actId="122"/>
          <ac:spMkLst>
            <pc:docMk/>
            <pc:sldMk cId="816633503" sldId="947"/>
            <ac:spMk id="53" creationId="{A58DE5C7-19FE-ED27-A22F-BC29447B09B2}"/>
          </ac:spMkLst>
        </pc:spChg>
        <pc:spChg chg="add mod">
          <ac:chgData name="#GAO JINGTONG#" userId="32496d42-465c-4b6c-9088-cf2084cdc3f3" providerId="ADAL" clId="{DC5E0979-2ED5-47F6-9E91-48A6BE353535}" dt="2022-12-05T16:01:15.360" v="1541" actId="1582"/>
          <ac:spMkLst>
            <pc:docMk/>
            <pc:sldMk cId="816633503" sldId="947"/>
            <ac:spMk id="54" creationId="{382A9FA6-C391-0119-81FA-8FF1DCA635C5}"/>
          </ac:spMkLst>
        </pc:spChg>
        <pc:spChg chg="add mod">
          <ac:chgData name="#GAO JINGTONG#" userId="32496d42-465c-4b6c-9088-cf2084cdc3f3" providerId="ADAL" clId="{DC5E0979-2ED5-47F6-9E91-48A6BE353535}" dt="2022-12-05T16:01:30.725" v="1548" actId="14100"/>
          <ac:spMkLst>
            <pc:docMk/>
            <pc:sldMk cId="816633503" sldId="947"/>
            <ac:spMk id="55" creationId="{5A291379-DA4A-2AA8-1478-133F4EC1C7DB}"/>
          </ac:spMkLst>
        </pc:spChg>
        <pc:spChg chg="add mod">
          <ac:chgData name="#GAO JINGTONG#" userId="32496d42-465c-4b6c-9088-cf2084cdc3f3" providerId="ADAL" clId="{DC5E0979-2ED5-47F6-9E91-48A6BE353535}" dt="2022-12-05T16:02:51.553" v="1578" actId="1076"/>
          <ac:spMkLst>
            <pc:docMk/>
            <pc:sldMk cId="816633503" sldId="947"/>
            <ac:spMk id="58" creationId="{2777D4EE-36D0-C06E-8731-20B51F9FCFC2}"/>
          </ac:spMkLst>
        </pc:spChg>
        <pc:spChg chg="add mod">
          <ac:chgData name="#GAO JINGTONG#" userId="32496d42-465c-4b6c-9088-cf2084cdc3f3" providerId="ADAL" clId="{DC5E0979-2ED5-47F6-9E91-48A6BE353535}" dt="2022-12-05T16:03:01.392" v="1587" actId="20577"/>
          <ac:spMkLst>
            <pc:docMk/>
            <pc:sldMk cId="816633503" sldId="947"/>
            <ac:spMk id="59" creationId="{80D2D3C7-65C0-457A-75B5-510871763131}"/>
          </ac:spMkLst>
        </pc:spChg>
        <pc:picChg chg="add del mod">
          <ac:chgData name="#GAO JINGTONG#" userId="32496d42-465c-4b6c-9088-cf2084cdc3f3" providerId="ADAL" clId="{DC5E0979-2ED5-47F6-9E91-48A6BE353535}" dt="2022-12-05T15:48:25.424" v="1341" actId="21"/>
          <ac:picMkLst>
            <pc:docMk/>
            <pc:sldMk cId="816633503" sldId="947"/>
            <ac:picMk id="6" creationId="{E19C35BC-F2A0-F1FE-D80C-98A842C69040}"/>
          </ac:picMkLst>
        </pc:picChg>
        <pc:picChg chg="add del mod">
          <ac:chgData name="#GAO JINGTONG#" userId="32496d42-465c-4b6c-9088-cf2084cdc3f3" providerId="ADAL" clId="{DC5E0979-2ED5-47F6-9E91-48A6BE353535}" dt="2022-12-05T15:48:21.365" v="1340" actId="22"/>
          <ac:picMkLst>
            <pc:docMk/>
            <pc:sldMk cId="816633503" sldId="947"/>
            <ac:picMk id="8" creationId="{0B5A51E5-0A78-6DFA-DAF0-0CB72C02AF30}"/>
          </ac:picMkLst>
        </pc:picChg>
        <pc:picChg chg="del">
          <ac:chgData name="#GAO JINGTONG#" userId="32496d42-465c-4b6c-9088-cf2084cdc3f3" providerId="ADAL" clId="{DC5E0979-2ED5-47F6-9E91-48A6BE353535}" dt="2022-12-05T15:47:04.948" v="1329" actId="21"/>
          <ac:picMkLst>
            <pc:docMk/>
            <pc:sldMk cId="816633503" sldId="947"/>
            <ac:picMk id="16" creationId="{CD403132-8921-23BD-758B-01993B6230FA}"/>
          </ac:picMkLst>
        </pc:picChg>
        <pc:cxnChg chg="add del">
          <ac:chgData name="#GAO JINGTONG#" userId="32496d42-465c-4b6c-9088-cf2084cdc3f3" providerId="ADAL" clId="{DC5E0979-2ED5-47F6-9E91-48A6BE353535}" dt="2022-12-05T15:53:12.666" v="1408" actId="11529"/>
          <ac:cxnSpMkLst>
            <pc:docMk/>
            <pc:sldMk cId="816633503" sldId="947"/>
            <ac:cxnSpMk id="28" creationId="{4BC12F46-DBA5-3D8B-42EF-E3A45AE15A09}"/>
          </ac:cxnSpMkLst>
        </pc:cxnChg>
        <pc:cxnChg chg="add del mod">
          <ac:chgData name="#GAO JINGTONG#" userId="32496d42-465c-4b6c-9088-cf2084cdc3f3" providerId="ADAL" clId="{DC5E0979-2ED5-47F6-9E91-48A6BE353535}" dt="2022-12-05T15:54:55.833" v="1482" actId="21"/>
          <ac:cxnSpMkLst>
            <pc:docMk/>
            <pc:sldMk cId="816633503" sldId="947"/>
            <ac:cxnSpMk id="33" creationId="{BE00A7A6-6880-20E2-C00E-5EAEF127E5F0}"/>
          </ac:cxnSpMkLst>
        </pc:cxnChg>
        <pc:cxnChg chg="add del mod">
          <ac:chgData name="#GAO JINGTONG#" userId="32496d42-465c-4b6c-9088-cf2084cdc3f3" providerId="ADAL" clId="{DC5E0979-2ED5-47F6-9E91-48A6BE353535}" dt="2022-12-05T15:57:57.250" v="1505"/>
          <ac:cxnSpMkLst>
            <pc:docMk/>
            <pc:sldMk cId="816633503" sldId="947"/>
            <ac:cxnSpMk id="40" creationId="{32AF73FC-37EA-3211-F7F9-484D9C0748D9}"/>
          </ac:cxnSpMkLst>
        </pc:cxnChg>
        <pc:cxnChg chg="add mod">
          <ac:chgData name="#GAO JINGTONG#" userId="32496d42-465c-4b6c-9088-cf2084cdc3f3" providerId="ADAL" clId="{DC5E0979-2ED5-47F6-9E91-48A6BE353535}" dt="2022-12-05T16:01:44.832" v="1549" actId="14100"/>
          <ac:cxnSpMkLst>
            <pc:docMk/>
            <pc:sldMk cId="816633503" sldId="947"/>
            <ac:cxnSpMk id="42" creationId="{BAED72C5-3E7E-C196-D46F-051857D1DD5B}"/>
          </ac:cxnSpMkLst>
        </pc:cxnChg>
        <pc:cxnChg chg="add mod">
          <ac:chgData name="#GAO JINGTONG#" userId="32496d42-465c-4b6c-9088-cf2084cdc3f3" providerId="ADAL" clId="{DC5E0979-2ED5-47F6-9E91-48A6BE353535}" dt="2022-12-05T16:01:48.994" v="1550" actId="14100"/>
          <ac:cxnSpMkLst>
            <pc:docMk/>
            <pc:sldMk cId="816633503" sldId="947"/>
            <ac:cxnSpMk id="47" creationId="{8293F738-E4B4-6A85-1114-9FD605DD30DC}"/>
          </ac:cxnSpMkLst>
        </pc:cxnChg>
      </pc:sldChg>
      <pc:sldChg chg="add del">
        <pc:chgData name="#GAO JINGTONG#" userId="32496d42-465c-4b6c-9088-cf2084cdc3f3" providerId="ADAL" clId="{DC5E0979-2ED5-47F6-9E91-48A6BE353535}" dt="2022-12-05T15:45:15.456" v="1294"/>
        <pc:sldMkLst>
          <pc:docMk/>
          <pc:sldMk cId="997405016" sldId="947"/>
        </pc:sldMkLst>
      </pc:sldChg>
      <pc:sldChg chg="addSp delSp modSp add mod">
        <pc:chgData name="#GAO JINGTONG#" userId="32496d42-465c-4b6c-9088-cf2084cdc3f3" providerId="ADAL" clId="{DC5E0979-2ED5-47F6-9E91-48A6BE353535}" dt="2022-12-05T16:09:32.970" v="1789" actId="21"/>
        <pc:sldMkLst>
          <pc:docMk/>
          <pc:sldMk cId="2150571780" sldId="948"/>
        </pc:sldMkLst>
        <pc:spChg chg="add mod">
          <ac:chgData name="#GAO JINGTONG#" userId="32496d42-465c-4b6c-9088-cf2084cdc3f3" providerId="ADAL" clId="{DC5E0979-2ED5-47F6-9E91-48A6BE353535}" dt="2022-12-05T16:09:27.135" v="1788" actId="20577"/>
          <ac:spMkLst>
            <pc:docMk/>
            <pc:sldMk cId="2150571780" sldId="948"/>
            <ac:spMk id="4" creationId="{0EEECFE2-38F3-AA5E-D81C-A5CF426B60F4}"/>
          </ac:spMkLst>
        </pc:spChg>
        <pc:spChg chg="add del mod">
          <ac:chgData name="#GAO JINGTONG#" userId="32496d42-465c-4b6c-9088-cf2084cdc3f3" providerId="ADAL" clId="{DC5E0979-2ED5-47F6-9E91-48A6BE353535}" dt="2022-12-05T16:05:28.782" v="1619" actId="21"/>
          <ac:spMkLst>
            <pc:docMk/>
            <pc:sldMk cId="2150571780" sldId="948"/>
            <ac:spMk id="7" creationId="{E61BC71B-1A19-6934-11CA-DD5313B8483C}"/>
          </ac:spMkLst>
        </pc:spChg>
        <pc:spChg chg="add mod">
          <ac:chgData name="#GAO JINGTONG#" userId="32496d42-465c-4b6c-9088-cf2084cdc3f3" providerId="ADAL" clId="{DC5E0979-2ED5-47F6-9E91-48A6BE353535}" dt="2022-12-05T16:07:43.048" v="1707" actId="1038"/>
          <ac:spMkLst>
            <pc:docMk/>
            <pc:sldMk cId="2150571780" sldId="948"/>
            <ac:spMk id="8" creationId="{29B2C89C-0B52-325A-CA46-0F9E2F694073}"/>
          </ac:spMkLst>
        </pc:spChg>
        <pc:spChg chg="add mod">
          <ac:chgData name="#GAO JINGTONG#" userId="32496d42-465c-4b6c-9088-cf2084cdc3f3" providerId="ADAL" clId="{DC5E0979-2ED5-47F6-9E91-48A6BE353535}" dt="2022-12-05T16:07:43.048" v="1707" actId="1038"/>
          <ac:spMkLst>
            <pc:docMk/>
            <pc:sldMk cId="2150571780" sldId="948"/>
            <ac:spMk id="10" creationId="{8C378735-54FA-2726-D739-37808B155BBD}"/>
          </ac:spMkLst>
        </pc:spChg>
        <pc:spChg chg="add mod">
          <ac:chgData name="#GAO JINGTONG#" userId="32496d42-465c-4b6c-9088-cf2084cdc3f3" providerId="ADAL" clId="{DC5E0979-2ED5-47F6-9E91-48A6BE353535}" dt="2022-12-05T16:07:43.048" v="1707" actId="1038"/>
          <ac:spMkLst>
            <pc:docMk/>
            <pc:sldMk cId="2150571780" sldId="948"/>
            <ac:spMk id="23" creationId="{D40AB3C1-83C7-5F74-FB57-1919B51A9C8D}"/>
          </ac:spMkLst>
        </pc:spChg>
        <pc:spChg chg="mod">
          <ac:chgData name="#GAO JINGTONG#" userId="32496d42-465c-4b6c-9088-cf2084cdc3f3" providerId="ADAL" clId="{DC5E0979-2ED5-47F6-9E91-48A6BE353535}" dt="2022-12-05T16:07:43.048" v="1707" actId="1038"/>
          <ac:spMkLst>
            <pc:docMk/>
            <pc:sldMk cId="2150571780" sldId="948"/>
            <ac:spMk id="24" creationId="{D3127D68-CC8E-CC9D-BDBB-782262F6DB55}"/>
          </ac:spMkLst>
        </pc:spChg>
        <pc:spChg chg="del mod">
          <ac:chgData name="#GAO JINGTONG#" userId="32496d42-465c-4b6c-9088-cf2084cdc3f3" providerId="ADAL" clId="{DC5E0979-2ED5-47F6-9E91-48A6BE353535}" dt="2022-12-05T16:09:32.970" v="1789" actId="21"/>
          <ac:spMkLst>
            <pc:docMk/>
            <pc:sldMk cId="2150571780" sldId="948"/>
            <ac:spMk id="25" creationId="{CE54AFFF-5328-7016-39FD-9861F4177F90}"/>
          </ac:spMkLst>
        </pc:spChg>
        <pc:spChg chg="mod">
          <ac:chgData name="#GAO JINGTONG#" userId="32496d42-465c-4b6c-9088-cf2084cdc3f3" providerId="ADAL" clId="{DC5E0979-2ED5-47F6-9E91-48A6BE353535}" dt="2022-12-05T16:07:43.048" v="1707" actId="1038"/>
          <ac:spMkLst>
            <pc:docMk/>
            <pc:sldMk cId="2150571780" sldId="948"/>
            <ac:spMk id="26" creationId="{AEFFC767-6970-5275-A0F9-29904132E8ED}"/>
          </ac:spMkLst>
        </pc:spChg>
        <pc:spChg chg="add mod">
          <ac:chgData name="#GAO JINGTONG#" userId="32496d42-465c-4b6c-9088-cf2084cdc3f3" providerId="ADAL" clId="{DC5E0979-2ED5-47F6-9E91-48A6BE353535}" dt="2022-12-05T16:07:43.048" v="1707" actId="1038"/>
          <ac:spMkLst>
            <pc:docMk/>
            <pc:sldMk cId="2150571780" sldId="948"/>
            <ac:spMk id="27" creationId="{C7EE8C46-57E8-2E3D-BE88-7FB3719BA768}"/>
          </ac:spMkLst>
        </pc:spChg>
        <pc:picChg chg="del">
          <ac:chgData name="#GAO JINGTONG#" userId="32496d42-465c-4b6c-9088-cf2084cdc3f3" providerId="ADAL" clId="{DC5E0979-2ED5-47F6-9E91-48A6BE353535}" dt="2022-12-05T16:04:14.901" v="1590" actId="21"/>
          <ac:picMkLst>
            <pc:docMk/>
            <pc:sldMk cId="2150571780" sldId="948"/>
            <ac:picMk id="6" creationId="{FBFF1784-10A7-5926-832B-2757C9FB6DA2}"/>
          </ac:picMkLst>
        </pc:picChg>
        <pc:picChg chg="mod">
          <ac:chgData name="#GAO JINGTONG#" userId="32496d42-465c-4b6c-9088-cf2084cdc3f3" providerId="ADAL" clId="{DC5E0979-2ED5-47F6-9E91-48A6BE353535}" dt="2022-12-05T16:07:43.048" v="1707" actId="1038"/>
          <ac:picMkLst>
            <pc:docMk/>
            <pc:sldMk cId="2150571780" sldId="948"/>
            <ac:picMk id="9" creationId="{F8896C25-C774-BF44-2CF5-6038D4F0DFBC}"/>
          </ac:picMkLst>
        </pc:picChg>
        <pc:picChg chg="mod">
          <ac:chgData name="#GAO JINGTONG#" userId="32496d42-465c-4b6c-9088-cf2084cdc3f3" providerId="ADAL" clId="{DC5E0979-2ED5-47F6-9E91-48A6BE353535}" dt="2022-12-05T16:07:43.048" v="1707" actId="1038"/>
          <ac:picMkLst>
            <pc:docMk/>
            <pc:sldMk cId="2150571780" sldId="948"/>
            <ac:picMk id="14" creationId="{10D3D42B-B9BD-640E-BEFC-1E086AD5A661}"/>
          </ac:picMkLst>
        </pc:picChg>
        <pc:picChg chg="del mod">
          <ac:chgData name="#GAO JINGTONG#" userId="32496d42-465c-4b6c-9088-cf2084cdc3f3" providerId="ADAL" clId="{DC5E0979-2ED5-47F6-9E91-48A6BE353535}" dt="2022-12-05T16:09:32.970" v="1789" actId="21"/>
          <ac:picMkLst>
            <pc:docMk/>
            <pc:sldMk cId="2150571780" sldId="948"/>
            <ac:picMk id="19" creationId="{469A865B-BA84-ABDF-0CCC-4E3C204AC938}"/>
          </ac:picMkLst>
        </pc:picChg>
        <pc:picChg chg="mod">
          <ac:chgData name="#GAO JINGTONG#" userId="32496d42-465c-4b6c-9088-cf2084cdc3f3" providerId="ADAL" clId="{DC5E0979-2ED5-47F6-9E91-48A6BE353535}" dt="2022-12-05T16:07:43.048" v="1707" actId="1038"/>
          <ac:picMkLst>
            <pc:docMk/>
            <pc:sldMk cId="2150571780" sldId="948"/>
            <ac:picMk id="21" creationId="{560284FA-8D03-2432-057A-CB078FC221A4}"/>
          </ac:picMkLst>
        </pc:picChg>
        <pc:cxnChg chg="mod">
          <ac:chgData name="#GAO JINGTONG#" userId="32496d42-465c-4b6c-9088-cf2084cdc3f3" providerId="ADAL" clId="{DC5E0979-2ED5-47F6-9E91-48A6BE353535}" dt="2022-12-05T16:07:43.048" v="1707" actId="1038"/>
          <ac:cxnSpMkLst>
            <pc:docMk/>
            <pc:sldMk cId="2150571780" sldId="948"/>
            <ac:cxnSpMk id="11" creationId="{3595FF4F-12B1-C46B-2BEF-B0D275C42F21}"/>
          </ac:cxnSpMkLst>
        </pc:cxnChg>
        <pc:cxnChg chg="add mod">
          <ac:chgData name="#GAO JINGTONG#" userId="32496d42-465c-4b6c-9088-cf2084cdc3f3" providerId="ADAL" clId="{DC5E0979-2ED5-47F6-9E91-48A6BE353535}" dt="2022-12-05T16:07:43.048" v="1707" actId="1038"/>
          <ac:cxnSpMkLst>
            <pc:docMk/>
            <pc:sldMk cId="2150571780" sldId="948"/>
            <ac:cxnSpMk id="12" creationId="{DF91F0ED-F7AF-B4E0-406F-E3EC4E9D763C}"/>
          </ac:cxnSpMkLst>
        </pc:cxnChg>
        <pc:cxnChg chg="del mod">
          <ac:chgData name="#GAO JINGTONG#" userId="32496d42-465c-4b6c-9088-cf2084cdc3f3" providerId="ADAL" clId="{DC5E0979-2ED5-47F6-9E91-48A6BE353535}" dt="2022-12-05T16:09:32.970" v="1789" actId="21"/>
          <ac:cxnSpMkLst>
            <pc:docMk/>
            <pc:sldMk cId="2150571780" sldId="948"/>
            <ac:cxnSpMk id="15" creationId="{B1A6A26E-77D3-3439-F0D8-B9AEC47326C4}"/>
          </ac:cxnSpMkLst>
        </pc:cxnChg>
        <pc:cxnChg chg="add mod">
          <ac:chgData name="#GAO JINGTONG#" userId="32496d42-465c-4b6c-9088-cf2084cdc3f3" providerId="ADAL" clId="{DC5E0979-2ED5-47F6-9E91-48A6BE353535}" dt="2022-12-05T16:07:43.048" v="1707" actId="1038"/>
          <ac:cxnSpMkLst>
            <pc:docMk/>
            <pc:sldMk cId="2150571780" sldId="948"/>
            <ac:cxnSpMk id="17" creationId="{28FCD3BB-E782-7839-727E-280D057FC423}"/>
          </ac:cxnSpMkLst>
        </pc:cxnChg>
        <pc:cxnChg chg="mod">
          <ac:chgData name="#GAO JINGTONG#" userId="32496d42-465c-4b6c-9088-cf2084cdc3f3" providerId="ADAL" clId="{DC5E0979-2ED5-47F6-9E91-48A6BE353535}" dt="2022-12-05T16:07:43.048" v="1707" actId="1038"/>
          <ac:cxnSpMkLst>
            <pc:docMk/>
            <pc:sldMk cId="2150571780" sldId="948"/>
            <ac:cxnSpMk id="22" creationId="{D1474067-5C6A-F18F-178E-9EF45B102ECE}"/>
          </ac:cxnSpMkLst>
        </pc:cxnChg>
        <pc:cxnChg chg="add mod">
          <ac:chgData name="#GAO JINGTONG#" userId="32496d42-465c-4b6c-9088-cf2084cdc3f3" providerId="ADAL" clId="{DC5E0979-2ED5-47F6-9E91-48A6BE353535}" dt="2022-12-05T16:07:43.048" v="1707" actId="1038"/>
          <ac:cxnSpMkLst>
            <pc:docMk/>
            <pc:sldMk cId="2150571780" sldId="948"/>
            <ac:cxnSpMk id="28" creationId="{47A67A22-A2BE-29AD-2653-26051FBD7493}"/>
          </ac:cxnSpMkLst>
        </pc:cxnChg>
        <pc:cxnChg chg="add mod">
          <ac:chgData name="#GAO JINGTONG#" userId="32496d42-465c-4b6c-9088-cf2084cdc3f3" providerId="ADAL" clId="{DC5E0979-2ED5-47F6-9E91-48A6BE353535}" dt="2022-12-05T16:07:43.048" v="1707" actId="1038"/>
          <ac:cxnSpMkLst>
            <pc:docMk/>
            <pc:sldMk cId="2150571780" sldId="948"/>
            <ac:cxnSpMk id="29" creationId="{0F2A2247-3F60-343F-F47F-A83C76624E8F}"/>
          </ac:cxnSpMkLst>
        </pc:cxnChg>
      </pc:sldChg>
      <pc:sldChg chg="addSp delSp modSp add mod">
        <pc:chgData name="#GAO JINGTONG#" userId="32496d42-465c-4b6c-9088-cf2084cdc3f3" providerId="ADAL" clId="{DC5E0979-2ED5-47F6-9E91-48A6BE353535}" dt="2022-12-06T04:13:43.560" v="2240" actId="20577"/>
        <pc:sldMkLst>
          <pc:docMk/>
          <pc:sldMk cId="2180738550" sldId="949"/>
        </pc:sldMkLst>
        <pc:spChg chg="add mod">
          <ac:chgData name="#GAO JINGTONG#" userId="32496d42-465c-4b6c-9088-cf2084cdc3f3" providerId="ADAL" clId="{DC5E0979-2ED5-47F6-9E91-48A6BE353535}" dt="2022-12-06T04:13:43.560" v="2240" actId="20577"/>
          <ac:spMkLst>
            <pc:docMk/>
            <pc:sldMk cId="2180738550" sldId="949"/>
            <ac:spMk id="4" creationId="{57A89415-D993-78F1-6E53-8A9491CD3F55}"/>
          </ac:spMkLst>
        </pc:spChg>
        <pc:spChg chg="add del">
          <ac:chgData name="#GAO JINGTONG#" userId="32496d42-465c-4b6c-9088-cf2084cdc3f3" providerId="ADAL" clId="{DC5E0979-2ED5-47F6-9E91-48A6BE353535}" dt="2022-12-06T04:13:27.489" v="2232" actId="22"/>
          <ac:spMkLst>
            <pc:docMk/>
            <pc:sldMk cId="2180738550" sldId="949"/>
            <ac:spMk id="16" creationId="{4AC48D89-9938-1599-619A-A4F18A5FD714}"/>
          </ac:spMkLst>
        </pc:spChg>
        <pc:spChg chg="del">
          <ac:chgData name="#GAO JINGTONG#" userId="32496d42-465c-4b6c-9088-cf2084cdc3f3" providerId="ADAL" clId="{DC5E0979-2ED5-47F6-9E91-48A6BE353535}" dt="2022-12-06T03:46:44.413" v="2037" actId="21"/>
          <ac:spMkLst>
            <pc:docMk/>
            <pc:sldMk cId="2180738550" sldId="949"/>
            <ac:spMk id="24" creationId="{D3127D68-CC8E-CC9D-BDBB-782262F6DB55}"/>
          </ac:spMkLst>
        </pc:spChg>
        <pc:spChg chg="del">
          <ac:chgData name="#GAO JINGTONG#" userId="32496d42-465c-4b6c-9088-cf2084cdc3f3" providerId="ADAL" clId="{DC5E0979-2ED5-47F6-9E91-48A6BE353535}" dt="2022-12-06T03:46:44.413" v="2037" actId="21"/>
          <ac:spMkLst>
            <pc:docMk/>
            <pc:sldMk cId="2180738550" sldId="949"/>
            <ac:spMk id="25" creationId="{CE54AFFF-5328-7016-39FD-9861F4177F90}"/>
          </ac:spMkLst>
        </pc:spChg>
        <pc:spChg chg="del">
          <ac:chgData name="#GAO JINGTONG#" userId="32496d42-465c-4b6c-9088-cf2084cdc3f3" providerId="ADAL" clId="{DC5E0979-2ED5-47F6-9E91-48A6BE353535}" dt="2022-12-06T03:46:44.413" v="2037" actId="21"/>
          <ac:spMkLst>
            <pc:docMk/>
            <pc:sldMk cId="2180738550" sldId="949"/>
            <ac:spMk id="26" creationId="{AEFFC767-6970-5275-A0F9-29904132E8ED}"/>
          </ac:spMkLst>
        </pc:spChg>
        <pc:picChg chg="del">
          <ac:chgData name="#GAO JINGTONG#" userId="32496d42-465c-4b6c-9088-cf2084cdc3f3" providerId="ADAL" clId="{DC5E0979-2ED5-47F6-9E91-48A6BE353535}" dt="2022-12-06T03:46:47.279" v="2038" actId="21"/>
          <ac:picMkLst>
            <pc:docMk/>
            <pc:sldMk cId="2180738550" sldId="949"/>
            <ac:picMk id="6" creationId="{FBFF1784-10A7-5926-832B-2757C9FB6DA2}"/>
          </ac:picMkLst>
        </pc:picChg>
        <pc:picChg chg="add del mod">
          <ac:chgData name="#GAO JINGTONG#" userId="32496d42-465c-4b6c-9088-cf2084cdc3f3" providerId="ADAL" clId="{DC5E0979-2ED5-47F6-9E91-48A6BE353535}" dt="2022-12-06T04:12:43.381" v="2225" actId="21"/>
          <ac:picMkLst>
            <pc:docMk/>
            <pc:sldMk cId="2180738550" sldId="949"/>
            <ac:picMk id="8" creationId="{2D2840EB-3B2F-2D5F-B21F-54F22A64CE70}"/>
          </ac:picMkLst>
        </pc:picChg>
        <pc:picChg chg="del">
          <ac:chgData name="#GAO JINGTONG#" userId="32496d42-465c-4b6c-9088-cf2084cdc3f3" providerId="ADAL" clId="{DC5E0979-2ED5-47F6-9E91-48A6BE353535}" dt="2022-12-06T03:46:44.413" v="2037" actId="21"/>
          <ac:picMkLst>
            <pc:docMk/>
            <pc:sldMk cId="2180738550" sldId="949"/>
            <ac:picMk id="9" creationId="{F8896C25-C774-BF44-2CF5-6038D4F0DFBC}"/>
          </ac:picMkLst>
        </pc:picChg>
        <pc:picChg chg="add mod">
          <ac:chgData name="#GAO JINGTONG#" userId="32496d42-465c-4b6c-9088-cf2084cdc3f3" providerId="ADAL" clId="{DC5E0979-2ED5-47F6-9E91-48A6BE353535}" dt="2022-12-06T04:13:37.637" v="2237" actId="1076"/>
          <ac:picMkLst>
            <pc:docMk/>
            <pc:sldMk cId="2180738550" sldId="949"/>
            <ac:picMk id="12" creationId="{C451D4C3-5E0D-EEE1-A4F4-9D50F76A5838}"/>
          </ac:picMkLst>
        </pc:picChg>
        <pc:picChg chg="del">
          <ac:chgData name="#GAO JINGTONG#" userId="32496d42-465c-4b6c-9088-cf2084cdc3f3" providerId="ADAL" clId="{DC5E0979-2ED5-47F6-9E91-48A6BE353535}" dt="2022-12-06T03:46:44.413" v="2037" actId="21"/>
          <ac:picMkLst>
            <pc:docMk/>
            <pc:sldMk cId="2180738550" sldId="949"/>
            <ac:picMk id="14" creationId="{10D3D42B-B9BD-640E-BEFC-1E086AD5A661}"/>
          </ac:picMkLst>
        </pc:picChg>
        <pc:picChg chg="del">
          <ac:chgData name="#GAO JINGTONG#" userId="32496d42-465c-4b6c-9088-cf2084cdc3f3" providerId="ADAL" clId="{DC5E0979-2ED5-47F6-9E91-48A6BE353535}" dt="2022-12-06T03:46:44.413" v="2037" actId="21"/>
          <ac:picMkLst>
            <pc:docMk/>
            <pc:sldMk cId="2180738550" sldId="949"/>
            <ac:picMk id="19" creationId="{469A865B-BA84-ABDF-0CCC-4E3C204AC938}"/>
          </ac:picMkLst>
        </pc:picChg>
        <pc:picChg chg="del">
          <ac:chgData name="#GAO JINGTONG#" userId="32496d42-465c-4b6c-9088-cf2084cdc3f3" providerId="ADAL" clId="{DC5E0979-2ED5-47F6-9E91-48A6BE353535}" dt="2022-12-06T03:46:44.413" v="2037" actId="21"/>
          <ac:picMkLst>
            <pc:docMk/>
            <pc:sldMk cId="2180738550" sldId="949"/>
            <ac:picMk id="21" creationId="{560284FA-8D03-2432-057A-CB078FC221A4}"/>
          </ac:picMkLst>
        </pc:picChg>
        <pc:cxnChg chg="del">
          <ac:chgData name="#GAO JINGTONG#" userId="32496d42-465c-4b6c-9088-cf2084cdc3f3" providerId="ADAL" clId="{DC5E0979-2ED5-47F6-9E91-48A6BE353535}" dt="2022-12-06T03:46:44.413" v="2037" actId="21"/>
          <ac:cxnSpMkLst>
            <pc:docMk/>
            <pc:sldMk cId="2180738550" sldId="949"/>
            <ac:cxnSpMk id="11" creationId="{3595FF4F-12B1-C46B-2BEF-B0D275C42F21}"/>
          </ac:cxnSpMkLst>
        </pc:cxnChg>
        <pc:cxnChg chg="del">
          <ac:chgData name="#GAO JINGTONG#" userId="32496d42-465c-4b6c-9088-cf2084cdc3f3" providerId="ADAL" clId="{DC5E0979-2ED5-47F6-9E91-48A6BE353535}" dt="2022-12-06T03:46:44.413" v="2037" actId="21"/>
          <ac:cxnSpMkLst>
            <pc:docMk/>
            <pc:sldMk cId="2180738550" sldId="949"/>
            <ac:cxnSpMk id="15" creationId="{B1A6A26E-77D3-3439-F0D8-B9AEC47326C4}"/>
          </ac:cxnSpMkLst>
        </pc:cxnChg>
        <pc:cxnChg chg="del">
          <ac:chgData name="#GAO JINGTONG#" userId="32496d42-465c-4b6c-9088-cf2084cdc3f3" providerId="ADAL" clId="{DC5E0979-2ED5-47F6-9E91-48A6BE353535}" dt="2022-12-06T03:46:44.413" v="2037" actId="21"/>
          <ac:cxnSpMkLst>
            <pc:docMk/>
            <pc:sldMk cId="2180738550" sldId="949"/>
            <ac:cxnSpMk id="22" creationId="{D1474067-5C6A-F18F-178E-9EF45B102ECE}"/>
          </ac:cxnSpMkLst>
        </pc:cxnChg>
      </pc:sldChg>
      <pc:sldChg chg="addSp delSp modSp add mod">
        <pc:chgData name="#GAO JINGTONG#" userId="32496d42-465c-4b6c-9088-cf2084cdc3f3" providerId="ADAL" clId="{DC5E0979-2ED5-47F6-9E91-48A6BE353535}" dt="2022-12-06T03:50:53.992" v="2110" actId="20577"/>
        <pc:sldMkLst>
          <pc:docMk/>
          <pc:sldMk cId="3149126347" sldId="950"/>
        </pc:sldMkLst>
        <pc:spChg chg="mod">
          <ac:chgData name="#GAO JINGTONG#" userId="32496d42-465c-4b6c-9088-cf2084cdc3f3" providerId="ADAL" clId="{DC5E0979-2ED5-47F6-9E91-48A6BE353535}" dt="2022-12-05T16:08:47.923" v="1761" actId="14100"/>
          <ac:spMkLst>
            <pc:docMk/>
            <pc:sldMk cId="3149126347" sldId="950"/>
            <ac:spMk id="3" creationId="{67307112-83CD-D741-93C5-8CB1484141B3}"/>
          </ac:spMkLst>
        </pc:spChg>
        <pc:spChg chg="mod">
          <ac:chgData name="#GAO JINGTONG#" userId="32496d42-465c-4b6c-9088-cf2084cdc3f3" providerId="ADAL" clId="{DC5E0979-2ED5-47F6-9E91-48A6BE353535}" dt="2022-12-06T03:50:53.992" v="2110" actId="20577"/>
          <ac:spMkLst>
            <pc:docMk/>
            <pc:sldMk cId="3149126347" sldId="950"/>
            <ac:spMk id="4" creationId="{0EEECFE2-38F3-AA5E-D81C-A5CF426B60F4}"/>
          </ac:spMkLst>
        </pc:spChg>
        <pc:spChg chg="del">
          <ac:chgData name="#GAO JINGTONG#" userId="32496d42-465c-4b6c-9088-cf2084cdc3f3" providerId="ADAL" clId="{DC5E0979-2ED5-47F6-9E91-48A6BE353535}" dt="2022-12-05T16:08:37.734" v="1760" actId="21"/>
          <ac:spMkLst>
            <pc:docMk/>
            <pc:sldMk cId="3149126347" sldId="950"/>
            <ac:spMk id="8" creationId="{29B2C89C-0B52-325A-CA46-0F9E2F694073}"/>
          </ac:spMkLst>
        </pc:spChg>
        <pc:spChg chg="del">
          <ac:chgData name="#GAO JINGTONG#" userId="32496d42-465c-4b6c-9088-cf2084cdc3f3" providerId="ADAL" clId="{DC5E0979-2ED5-47F6-9E91-48A6BE353535}" dt="2022-12-05T16:08:37.734" v="1760" actId="21"/>
          <ac:spMkLst>
            <pc:docMk/>
            <pc:sldMk cId="3149126347" sldId="950"/>
            <ac:spMk id="10" creationId="{8C378735-54FA-2726-D739-37808B155BBD}"/>
          </ac:spMkLst>
        </pc:spChg>
        <pc:spChg chg="del">
          <ac:chgData name="#GAO JINGTONG#" userId="32496d42-465c-4b6c-9088-cf2084cdc3f3" providerId="ADAL" clId="{DC5E0979-2ED5-47F6-9E91-48A6BE353535}" dt="2022-12-05T16:08:37.734" v="1760" actId="21"/>
          <ac:spMkLst>
            <pc:docMk/>
            <pc:sldMk cId="3149126347" sldId="950"/>
            <ac:spMk id="23" creationId="{D40AB3C1-83C7-5F74-FB57-1919B51A9C8D}"/>
          </ac:spMkLst>
        </pc:spChg>
        <pc:spChg chg="del">
          <ac:chgData name="#GAO JINGTONG#" userId="32496d42-465c-4b6c-9088-cf2084cdc3f3" providerId="ADAL" clId="{DC5E0979-2ED5-47F6-9E91-48A6BE353535}" dt="2022-12-05T16:09:43.312" v="1790" actId="21"/>
          <ac:spMkLst>
            <pc:docMk/>
            <pc:sldMk cId="3149126347" sldId="950"/>
            <ac:spMk id="24" creationId="{D3127D68-CC8E-CC9D-BDBB-782262F6DB55}"/>
          </ac:spMkLst>
        </pc:spChg>
        <pc:spChg chg="mod">
          <ac:chgData name="#GAO JINGTONG#" userId="32496d42-465c-4b6c-9088-cf2084cdc3f3" providerId="ADAL" clId="{DC5E0979-2ED5-47F6-9E91-48A6BE353535}" dt="2022-12-06T03:43:32.374" v="2033" actId="1036"/>
          <ac:spMkLst>
            <pc:docMk/>
            <pc:sldMk cId="3149126347" sldId="950"/>
            <ac:spMk id="25" creationId="{CE54AFFF-5328-7016-39FD-9861F4177F90}"/>
          </ac:spMkLst>
        </pc:spChg>
        <pc:spChg chg="del">
          <ac:chgData name="#GAO JINGTONG#" userId="32496d42-465c-4b6c-9088-cf2084cdc3f3" providerId="ADAL" clId="{DC5E0979-2ED5-47F6-9E91-48A6BE353535}" dt="2022-12-05T16:09:43.312" v="1790" actId="21"/>
          <ac:spMkLst>
            <pc:docMk/>
            <pc:sldMk cId="3149126347" sldId="950"/>
            <ac:spMk id="26" creationId="{AEFFC767-6970-5275-A0F9-29904132E8ED}"/>
          </ac:spMkLst>
        </pc:spChg>
        <pc:spChg chg="del">
          <ac:chgData name="#GAO JINGTONG#" userId="32496d42-465c-4b6c-9088-cf2084cdc3f3" providerId="ADAL" clId="{DC5E0979-2ED5-47F6-9E91-48A6BE353535}" dt="2022-12-05T16:08:37.734" v="1760" actId="21"/>
          <ac:spMkLst>
            <pc:docMk/>
            <pc:sldMk cId="3149126347" sldId="950"/>
            <ac:spMk id="27" creationId="{C7EE8C46-57E8-2E3D-BE88-7FB3719BA768}"/>
          </ac:spMkLst>
        </pc:spChg>
        <pc:spChg chg="add mod">
          <ac:chgData name="#GAO JINGTONG#" userId="32496d42-465c-4b6c-9088-cf2084cdc3f3" providerId="ADAL" clId="{DC5E0979-2ED5-47F6-9E91-48A6BE353535}" dt="2022-12-06T03:43:32.374" v="2033" actId="1036"/>
          <ac:spMkLst>
            <pc:docMk/>
            <pc:sldMk cId="3149126347" sldId="950"/>
            <ac:spMk id="37" creationId="{8DA8DFD0-7C5F-2E4B-80E9-805AC5754583}"/>
          </ac:spMkLst>
        </pc:spChg>
        <pc:picChg chg="add mod">
          <ac:chgData name="#GAO JINGTONG#" userId="32496d42-465c-4b6c-9088-cf2084cdc3f3" providerId="ADAL" clId="{DC5E0979-2ED5-47F6-9E91-48A6BE353535}" dt="2022-12-06T03:43:32.374" v="2033" actId="1036"/>
          <ac:picMkLst>
            <pc:docMk/>
            <pc:sldMk cId="3149126347" sldId="950"/>
            <ac:picMk id="7" creationId="{3ADDFF67-1E1E-5BDE-D71E-0B0FADB5BDC8}"/>
          </ac:picMkLst>
        </pc:picChg>
        <pc:picChg chg="mod">
          <ac:chgData name="#GAO JINGTONG#" userId="32496d42-465c-4b6c-9088-cf2084cdc3f3" providerId="ADAL" clId="{DC5E0979-2ED5-47F6-9E91-48A6BE353535}" dt="2022-12-06T03:43:32.374" v="2033" actId="1036"/>
          <ac:picMkLst>
            <pc:docMk/>
            <pc:sldMk cId="3149126347" sldId="950"/>
            <ac:picMk id="9" creationId="{F8896C25-C774-BF44-2CF5-6038D4F0DFBC}"/>
          </ac:picMkLst>
        </pc:picChg>
        <pc:picChg chg="del">
          <ac:chgData name="#GAO JINGTONG#" userId="32496d42-465c-4b6c-9088-cf2084cdc3f3" providerId="ADAL" clId="{DC5E0979-2ED5-47F6-9E91-48A6BE353535}" dt="2022-12-05T16:09:43.312" v="1790" actId="21"/>
          <ac:picMkLst>
            <pc:docMk/>
            <pc:sldMk cId="3149126347" sldId="950"/>
            <ac:picMk id="14" creationId="{10D3D42B-B9BD-640E-BEFC-1E086AD5A661}"/>
          </ac:picMkLst>
        </pc:picChg>
        <pc:picChg chg="add mod">
          <ac:chgData name="#GAO JINGTONG#" userId="32496d42-465c-4b6c-9088-cf2084cdc3f3" providerId="ADAL" clId="{DC5E0979-2ED5-47F6-9E91-48A6BE353535}" dt="2022-12-06T03:43:32.374" v="2033" actId="1036"/>
          <ac:picMkLst>
            <pc:docMk/>
            <pc:sldMk cId="3149126347" sldId="950"/>
            <ac:picMk id="18" creationId="{60D55B3D-9AB3-DD6C-62AC-EFC64B8597DF}"/>
          </ac:picMkLst>
        </pc:picChg>
        <pc:picChg chg="mod">
          <ac:chgData name="#GAO JINGTONG#" userId="32496d42-465c-4b6c-9088-cf2084cdc3f3" providerId="ADAL" clId="{DC5E0979-2ED5-47F6-9E91-48A6BE353535}" dt="2022-12-06T03:43:32.374" v="2033" actId="1036"/>
          <ac:picMkLst>
            <pc:docMk/>
            <pc:sldMk cId="3149126347" sldId="950"/>
            <ac:picMk id="19" creationId="{469A865B-BA84-ABDF-0CCC-4E3C204AC938}"/>
          </ac:picMkLst>
        </pc:picChg>
        <pc:picChg chg="del">
          <ac:chgData name="#GAO JINGTONG#" userId="32496d42-465c-4b6c-9088-cf2084cdc3f3" providerId="ADAL" clId="{DC5E0979-2ED5-47F6-9E91-48A6BE353535}" dt="2022-12-05T16:09:43.312" v="1790" actId="21"/>
          <ac:picMkLst>
            <pc:docMk/>
            <pc:sldMk cId="3149126347" sldId="950"/>
            <ac:picMk id="21" creationId="{560284FA-8D03-2432-057A-CB078FC221A4}"/>
          </ac:picMkLst>
        </pc:picChg>
        <pc:picChg chg="add mod">
          <ac:chgData name="#GAO JINGTONG#" userId="32496d42-465c-4b6c-9088-cf2084cdc3f3" providerId="ADAL" clId="{DC5E0979-2ED5-47F6-9E91-48A6BE353535}" dt="2022-12-06T03:43:32.374" v="2033" actId="1036"/>
          <ac:picMkLst>
            <pc:docMk/>
            <pc:sldMk cId="3149126347" sldId="950"/>
            <ac:picMk id="30" creationId="{5D446738-6E70-2796-F752-6026C2638ACE}"/>
          </ac:picMkLst>
        </pc:picChg>
        <pc:picChg chg="add del">
          <ac:chgData name="#GAO JINGTONG#" userId="32496d42-465c-4b6c-9088-cf2084cdc3f3" providerId="ADAL" clId="{DC5E0979-2ED5-47F6-9E91-48A6BE353535}" dt="2022-12-05T16:14:58.311" v="1801" actId="22"/>
          <ac:picMkLst>
            <pc:docMk/>
            <pc:sldMk cId="3149126347" sldId="950"/>
            <ac:picMk id="32" creationId="{77AC33DD-0F64-FEB6-DEDE-19FB0275C020}"/>
          </ac:picMkLst>
        </pc:picChg>
        <pc:picChg chg="add mod">
          <ac:chgData name="#GAO JINGTONG#" userId="32496d42-465c-4b6c-9088-cf2084cdc3f3" providerId="ADAL" clId="{DC5E0979-2ED5-47F6-9E91-48A6BE353535}" dt="2022-12-06T03:43:32.374" v="2033" actId="1036"/>
          <ac:picMkLst>
            <pc:docMk/>
            <pc:sldMk cId="3149126347" sldId="950"/>
            <ac:picMk id="34" creationId="{C58E0316-10E5-1AE1-3989-851E4A672344}"/>
          </ac:picMkLst>
        </pc:picChg>
        <pc:picChg chg="add mod">
          <ac:chgData name="#GAO JINGTONG#" userId="32496d42-465c-4b6c-9088-cf2084cdc3f3" providerId="ADAL" clId="{DC5E0979-2ED5-47F6-9E91-48A6BE353535}" dt="2022-12-06T03:44:13.537" v="2036" actId="1076"/>
          <ac:picMkLst>
            <pc:docMk/>
            <pc:sldMk cId="3149126347" sldId="950"/>
            <ac:picMk id="36" creationId="{28D754CD-7E77-5703-4D63-A75DB080B1ED}"/>
          </ac:picMkLst>
        </pc:picChg>
        <pc:cxnChg chg="del">
          <ac:chgData name="#GAO JINGTONG#" userId="32496d42-465c-4b6c-9088-cf2084cdc3f3" providerId="ADAL" clId="{DC5E0979-2ED5-47F6-9E91-48A6BE353535}" dt="2022-12-05T16:09:43.312" v="1790" actId="21"/>
          <ac:cxnSpMkLst>
            <pc:docMk/>
            <pc:sldMk cId="3149126347" sldId="950"/>
            <ac:cxnSpMk id="11" creationId="{3595FF4F-12B1-C46B-2BEF-B0D275C42F21}"/>
          </ac:cxnSpMkLst>
        </pc:cxnChg>
        <pc:cxnChg chg="del">
          <ac:chgData name="#GAO JINGTONG#" userId="32496d42-465c-4b6c-9088-cf2084cdc3f3" providerId="ADAL" clId="{DC5E0979-2ED5-47F6-9E91-48A6BE353535}" dt="2022-12-05T16:08:37.734" v="1760" actId="21"/>
          <ac:cxnSpMkLst>
            <pc:docMk/>
            <pc:sldMk cId="3149126347" sldId="950"/>
            <ac:cxnSpMk id="12" creationId="{DF91F0ED-F7AF-B4E0-406F-E3EC4E9D763C}"/>
          </ac:cxnSpMkLst>
        </pc:cxnChg>
        <pc:cxnChg chg="mod">
          <ac:chgData name="#GAO JINGTONG#" userId="32496d42-465c-4b6c-9088-cf2084cdc3f3" providerId="ADAL" clId="{DC5E0979-2ED5-47F6-9E91-48A6BE353535}" dt="2022-12-06T03:43:32.374" v="2033" actId="1036"/>
          <ac:cxnSpMkLst>
            <pc:docMk/>
            <pc:sldMk cId="3149126347" sldId="950"/>
            <ac:cxnSpMk id="15" creationId="{B1A6A26E-77D3-3439-F0D8-B9AEC47326C4}"/>
          </ac:cxnSpMkLst>
        </pc:cxnChg>
        <pc:cxnChg chg="del mod">
          <ac:chgData name="#GAO JINGTONG#" userId="32496d42-465c-4b6c-9088-cf2084cdc3f3" providerId="ADAL" clId="{DC5E0979-2ED5-47F6-9E91-48A6BE353535}" dt="2022-12-05T16:08:37.734" v="1760" actId="21"/>
          <ac:cxnSpMkLst>
            <pc:docMk/>
            <pc:sldMk cId="3149126347" sldId="950"/>
            <ac:cxnSpMk id="17" creationId="{28FCD3BB-E782-7839-727E-280D057FC423}"/>
          </ac:cxnSpMkLst>
        </pc:cxnChg>
        <pc:cxnChg chg="del">
          <ac:chgData name="#GAO JINGTONG#" userId="32496d42-465c-4b6c-9088-cf2084cdc3f3" providerId="ADAL" clId="{DC5E0979-2ED5-47F6-9E91-48A6BE353535}" dt="2022-12-05T16:09:43.312" v="1790" actId="21"/>
          <ac:cxnSpMkLst>
            <pc:docMk/>
            <pc:sldMk cId="3149126347" sldId="950"/>
            <ac:cxnSpMk id="22" creationId="{D1474067-5C6A-F18F-178E-9EF45B102ECE}"/>
          </ac:cxnSpMkLst>
        </pc:cxnChg>
        <pc:cxnChg chg="del mod">
          <ac:chgData name="#GAO JINGTONG#" userId="32496d42-465c-4b6c-9088-cf2084cdc3f3" providerId="ADAL" clId="{DC5E0979-2ED5-47F6-9E91-48A6BE353535}" dt="2022-12-05T16:08:37.734" v="1760" actId="21"/>
          <ac:cxnSpMkLst>
            <pc:docMk/>
            <pc:sldMk cId="3149126347" sldId="950"/>
            <ac:cxnSpMk id="28" creationId="{47A67A22-A2BE-29AD-2653-26051FBD7493}"/>
          </ac:cxnSpMkLst>
        </pc:cxnChg>
        <pc:cxnChg chg="del mod">
          <ac:chgData name="#GAO JINGTONG#" userId="32496d42-465c-4b6c-9088-cf2084cdc3f3" providerId="ADAL" clId="{DC5E0979-2ED5-47F6-9E91-48A6BE353535}" dt="2022-12-05T16:08:37.734" v="1760" actId="21"/>
          <ac:cxnSpMkLst>
            <pc:docMk/>
            <pc:sldMk cId="3149126347" sldId="950"/>
            <ac:cxnSpMk id="29" creationId="{0F2A2247-3F60-343F-F47F-A83C76624E8F}"/>
          </ac:cxnSpMkLst>
        </pc:cxnChg>
        <pc:cxnChg chg="add mod">
          <ac:chgData name="#GAO JINGTONG#" userId="32496d42-465c-4b6c-9088-cf2084cdc3f3" providerId="ADAL" clId="{DC5E0979-2ED5-47F6-9E91-48A6BE353535}" dt="2022-12-06T03:43:32.374" v="2033" actId="1036"/>
          <ac:cxnSpMkLst>
            <pc:docMk/>
            <pc:sldMk cId="3149126347" sldId="950"/>
            <ac:cxnSpMk id="39" creationId="{88ED7A31-AF19-C7B6-3F7B-46DA5427DC16}"/>
          </ac:cxnSpMkLst>
        </pc:cxnChg>
      </pc:sldChg>
      <pc:sldChg chg="addSp delSp modSp add mod">
        <pc:chgData name="#GAO JINGTONG#" userId="32496d42-465c-4b6c-9088-cf2084cdc3f3" providerId="ADAL" clId="{DC5E0979-2ED5-47F6-9E91-48A6BE353535}" dt="2022-12-06T04:18:30.114" v="2256" actId="1076"/>
        <pc:sldMkLst>
          <pc:docMk/>
          <pc:sldMk cId="2527105364" sldId="951"/>
        </pc:sldMkLst>
        <pc:spChg chg="mod">
          <ac:chgData name="#GAO JINGTONG#" userId="32496d42-465c-4b6c-9088-cf2084cdc3f3" providerId="ADAL" clId="{DC5E0979-2ED5-47F6-9E91-48A6BE353535}" dt="2022-12-06T04:16:28.240" v="2241" actId="20577"/>
          <ac:spMkLst>
            <pc:docMk/>
            <pc:sldMk cId="2527105364" sldId="951"/>
            <ac:spMk id="4" creationId="{57A89415-D993-78F1-6E53-8A9491CD3F55}"/>
          </ac:spMkLst>
        </pc:spChg>
        <pc:picChg chg="add del mod">
          <ac:chgData name="#GAO JINGTONG#" userId="32496d42-465c-4b6c-9088-cf2084cdc3f3" providerId="ADAL" clId="{DC5E0979-2ED5-47F6-9E91-48A6BE353535}" dt="2022-12-06T04:18:25.895" v="2254" actId="21"/>
          <ac:picMkLst>
            <pc:docMk/>
            <pc:sldMk cId="2527105364" sldId="951"/>
            <ac:picMk id="7" creationId="{DA8E07E4-4068-A1CF-727E-494F8B091EBB}"/>
          </ac:picMkLst>
        </pc:picChg>
        <pc:picChg chg="mod">
          <ac:chgData name="#GAO JINGTONG#" userId="32496d42-465c-4b6c-9088-cf2084cdc3f3" providerId="ADAL" clId="{DC5E0979-2ED5-47F6-9E91-48A6BE353535}" dt="2022-12-06T04:18:30.114" v="2256" actId="1076"/>
          <ac:picMkLst>
            <pc:docMk/>
            <pc:sldMk cId="2527105364" sldId="951"/>
            <ac:picMk id="8" creationId="{2D2840EB-3B2F-2D5F-B21F-54F22A64CE70}"/>
          </ac:picMkLst>
        </pc:picChg>
        <pc:picChg chg="del">
          <ac:chgData name="#GAO JINGTONG#" userId="32496d42-465c-4b6c-9088-cf2084cdc3f3" providerId="ADAL" clId="{DC5E0979-2ED5-47F6-9E91-48A6BE353535}" dt="2022-12-06T04:16:30.771" v="2242" actId="21"/>
          <ac:picMkLst>
            <pc:docMk/>
            <pc:sldMk cId="2527105364" sldId="951"/>
            <ac:picMk id="12" creationId="{C451D4C3-5E0D-EEE1-A4F4-9D50F76A5838}"/>
          </ac:picMkLst>
        </pc:picChg>
      </pc:sldChg>
      <pc:sldChg chg="addSp delSp modSp add mod">
        <pc:chgData name="#GAO JINGTONG#" userId="32496d42-465c-4b6c-9088-cf2084cdc3f3" providerId="ADAL" clId="{DC5E0979-2ED5-47F6-9E91-48A6BE353535}" dt="2022-12-06T04:59:41.122" v="2820" actId="115"/>
        <pc:sldMkLst>
          <pc:docMk/>
          <pc:sldMk cId="829644764" sldId="952"/>
        </pc:sldMkLst>
        <pc:spChg chg="mod">
          <ac:chgData name="#GAO JINGTONG#" userId="32496d42-465c-4b6c-9088-cf2084cdc3f3" providerId="ADAL" clId="{DC5E0979-2ED5-47F6-9E91-48A6BE353535}" dt="2022-12-06T04:59:41.122" v="2820" actId="115"/>
          <ac:spMkLst>
            <pc:docMk/>
            <pc:sldMk cId="829644764" sldId="952"/>
            <ac:spMk id="4" creationId="{57A89415-D993-78F1-6E53-8A9491CD3F55}"/>
          </ac:spMkLst>
        </pc:spChg>
        <pc:spChg chg="add mod">
          <ac:chgData name="#GAO JINGTONG#" userId="32496d42-465c-4b6c-9088-cf2084cdc3f3" providerId="ADAL" clId="{DC5E0979-2ED5-47F6-9E91-48A6BE353535}" dt="2022-12-06T04:55:49.312" v="2692" actId="1036"/>
          <ac:spMkLst>
            <pc:docMk/>
            <pc:sldMk cId="829644764" sldId="952"/>
            <ac:spMk id="10" creationId="{244CD185-AE20-9E17-C8BB-656AC58D6B08}"/>
          </ac:spMkLst>
        </pc:spChg>
        <pc:spChg chg="add mod">
          <ac:chgData name="#GAO JINGTONG#" userId="32496d42-465c-4b6c-9088-cf2084cdc3f3" providerId="ADAL" clId="{DC5E0979-2ED5-47F6-9E91-48A6BE353535}" dt="2022-12-06T04:21:06.426" v="2283" actId="571"/>
          <ac:spMkLst>
            <pc:docMk/>
            <pc:sldMk cId="829644764" sldId="952"/>
            <ac:spMk id="11" creationId="{B08210BC-22E5-0391-D2B3-60C09178FDCD}"/>
          </ac:spMkLst>
        </pc:spChg>
        <pc:picChg chg="mod">
          <ac:chgData name="#GAO JINGTONG#" userId="32496d42-465c-4b6c-9088-cf2084cdc3f3" providerId="ADAL" clId="{DC5E0979-2ED5-47F6-9E91-48A6BE353535}" dt="2022-12-06T04:55:49.312" v="2692" actId="1036"/>
          <ac:picMkLst>
            <pc:docMk/>
            <pc:sldMk cId="829644764" sldId="952"/>
            <ac:picMk id="7" creationId="{DA8E07E4-4068-A1CF-727E-494F8B091EBB}"/>
          </ac:picMkLst>
        </pc:picChg>
        <pc:picChg chg="del">
          <ac:chgData name="#GAO JINGTONG#" userId="32496d42-465c-4b6c-9088-cf2084cdc3f3" providerId="ADAL" clId="{DC5E0979-2ED5-47F6-9E91-48A6BE353535}" dt="2022-12-06T04:18:32.930" v="2257" actId="21"/>
          <ac:picMkLst>
            <pc:docMk/>
            <pc:sldMk cId="829644764" sldId="952"/>
            <ac:picMk id="8" creationId="{2D2840EB-3B2F-2D5F-B21F-54F22A64CE70}"/>
          </ac:picMkLst>
        </pc:picChg>
        <pc:picChg chg="add mod">
          <ac:chgData name="#GAO JINGTONG#" userId="32496d42-465c-4b6c-9088-cf2084cdc3f3" providerId="ADAL" clId="{DC5E0979-2ED5-47F6-9E91-48A6BE353535}" dt="2022-12-06T04:55:49.312" v="2692" actId="1036"/>
          <ac:picMkLst>
            <pc:docMk/>
            <pc:sldMk cId="829644764" sldId="952"/>
            <ac:picMk id="9" creationId="{76C71ECD-1189-0297-0398-BEAB12CBF10D}"/>
          </ac:picMkLst>
        </pc:picChg>
      </pc:sldChg>
      <pc:sldChg chg="delSp modSp add mod ord">
        <pc:chgData name="#GAO JINGTONG#" userId="32496d42-465c-4b6c-9088-cf2084cdc3f3" providerId="ADAL" clId="{DC5E0979-2ED5-47F6-9E91-48A6BE353535}" dt="2022-12-07T02:29:31.785" v="2883" actId="1076"/>
        <pc:sldMkLst>
          <pc:docMk/>
          <pc:sldMk cId="1772656216" sldId="953"/>
        </pc:sldMkLst>
        <pc:spChg chg="mod">
          <ac:chgData name="#GAO JINGTONG#" userId="32496d42-465c-4b6c-9088-cf2084cdc3f3" providerId="ADAL" clId="{DC5E0979-2ED5-47F6-9E91-48A6BE353535}" dt="2022-12-06T04:22:07.152" v="2295" actId="20577"/>
          <ac:spMkLst>
            <pc:docMk/>
            <pc:sldMk cId="1772656216" sldId="953"/>
            <ac:spMk id="2" creationId="{56C7C935-EB4C-8D49-B162-4193C0EE0C03}"/>
          </ac:spMkLst>
        </pc:spChg>
        <pc:spChg chg="mod">
          <ac:chgData name="#GAO JINGTONG#" userId="32496d42-465c-4b6c-9088-cf2084cdc3f3" providerId="ADAL" clId="{DC5E0979-2ED5-47F6-9E91-48A6BE353535}" dt="2022-12-07T02:29:31.785" v="2883" actId="1076"/>
          <ac:spMkLst>
            <pc:docMk/>
            <pc:sldMk cId="1772656216" sldId="953"/>
            <ac:spMk id="4" creationId="{57A89415-D993-78F1-6E53-8A9491CD3F55}"/>
          </ac:spMkLst>
        </pc:spChg>
        <pc:picChg chg="del">
          <ac:chgData name="#GAO JINGTONG#" userId="32496d42-465c-4b6c-9088-cf2084cdc3f3" providerId="ADAL" clId="{DC5E0979-2ED5-47F6-9E91-48A6BE353535}" dt="2022-12-06T04:22:12.798" v="2296" actId="21"/>
          <ac:picMkLst>
            <pc:docMk/>
            <pc:sldMk cId="1772656216" sldId="953"/>
            <ac:picMk id="12" creationId="{C451D4C3-5E0D-EEE1-A4F4-9D50F76A5838}"/>
          </ac:picMkLst>
        </pc:picChg>
      </pc:sldChg>
      <pc:sldChg chg="addSp delSp modSp add mod">
        <pc:chgData name="#GAO JINGTONG#" userId="32496d42-465c-4b6c-9088-cf2084cdc3f3" providerId="ADAL" clId="{DC5E0979-2ED5-47F6-9E91-48A6BE353535}" dt="2022-12-06T06:40:04.458" v="2841" actId="1076"/>
        <pc:sldMkLst>
          <pc:docMk/>
          <pc:sldMk cId="3989759525" sldId="954"/>
        </pc:sldMkLst>
        <pc:spChg chg="mod">
          <ac:chgData name="#GAO JINGTONG#" userId="32496d42-465c-4b6c-9088-cf2084cdc3f3" providerId="ADAL" clId="{DC5E0979-2ED5-47F6-9E91-48A6BE353535}" dt="2022-12-06T04:42:57.506" v="2491" actId="20577"/>
          <ac:spMkLst>
            <pc:docMk/>
            <pc:sldMk cId="3989759525" sldId="954"/>
            <ac:spMk id="2" creationId="{56C7C935-EB4C-8D49-B162-4193C0EE0C03}"/>
          </ac:spMkLst>
        </pc:spChg>
        <pc:spChg chg="mod">
          <ac:chgData name="#GAO JINGTONG#" userId="32496d42-465c-4b6c-9088-cf2084cdc3f3" providerId="ADAL" clId="{DC5E0979-2ED5-47F6-9E91-48A6BE353535}" dt="2022-12-06T04:43:04.301" v="2492" actId="14100"/>
          <ac:spMkLst>
            <pc:docMk/>
            <pc:sldMk cId="3989759525" sldId="954"/>
            <ac:spMk id="3" creationId="{67307112-83CD-D741-93C5-8CB1484141B3}"/>
          </ac:spMkLst>
        </pc:spChg>
        <pc:spChg chg="mod">
          <ac:chgData name="#GAO JINGTONG#" userId="32496d42-465c-4b6c-9088-cf2084cdc3f3" providerId="ADAL" clId="{DC5E0979-2ED5-47F6-9E91-48A6BE353535}" dt="2022-12-06T04:44:31.743" v="2527" actId="20577"/>
          <ac:spMkLst>
            <pc:docMk/>
            <pc:sldMk cId="3989759525" sldId="954"/>
            <ac:spMk id="4" creationId="{57A89415-D993-78F1-6E53-8A9491CD3F55}"/>
          </ac:spMkLst>
        </pc:spChg>
        <pc:spChg chg="del">
          <ac:chgData name="#GAO JINGTONG#" userId="32496d42-465c-4b6c-9088-cf2084cdc3f3" providerId="ADAL" clId="{DC5E0979-2ED5-47F6-9E91-48A6BE353535}" dt="2022-12-06T04:43:09.606" v="2494" actId="21"/>
          <ac:spMkLst>
            <pc:docMk/>
            <pc:sldMk cId="3989759525" sldId="954"/>
            <ac:spMk id="10" creationId="{244CD185-AE20-9E17-C8BB-656AC58D6B08}"/>
          </ac:spMkLst>
        </pc:spChg>
        <pc:spChg chg="add mod">
          <ac:chgData name="#GAO JINGTONG#" userId="32496d42-465c-4b6c-9088-cf2084cdc3f3" providerId="ADAL" clId="{DC5E0979-2ED5-47F6-9E91-48A6BE353535}" dt="2022-12-06T06:40:04.458" v="2841" actId="1076"/>
          <ac:spMkLst>
            <pc:docMk/>
            <pc:sldMk cId="3989759525" sldId="954"/>
            <ac:spMk id="19" creationId="{D012E85A-7654-585A-FBED-CBA4BCFB28ED}"/>
          </ac:spMkLst>
        </pc:spChg>
        <pc:spChg chg="add mod">
          <ac:chgData name="#GAO JINGTONG#" userId="32496d42-465c-4b6c-9088-cf2084cdc3f3" providerId="ADAL" clId="{DC5E0979-2ED5-47F6-9E91-48A6BE353535}" dt="2022-12-06T06:39:44.955" v="2833" actId="20577"/>
          <ac:spMkLst>
            <pc:docMk/>
            <pc:sldMk cId="3989759525" sldId="954"/>
            <ac:spMk id="20" creationId="{D8360D3F-6084-098C-ABEC-8012D0CCE3B5}"/>
          </ac:spMkLst>
        </pc:spChg>
        <pc:picChg chg="del">
          <ac:chgData name="#GAO JINGTONG#" userId="32496d42-465c-4b6c-9088-cf2084cdc3f3" providerId="ADAL" clId="{DC5E0979-2ED5-47F6-9E91-48A6BE353535}" dt="2022-12-06T04:43:11.048" v="2495" actId="21"/>
          <ac:picMkLst>
            <pc:docMk/>
            <pc:sldMk cId="3989759525" sldId="954"/>
            <ac:picMk id="7" creationId="{DA8E07E4-4068-A1CF-727E-494F8B091EBB}"/>
          </ac:picMkLst>
        </pc:picChg>
        <pc:picChg chg="add mod">
          <ac:chgData name="#GAO JINGTONG#" userId="32496d42-465c-4b6c-9088-cf2084cdc3f3" providerId="ADAL" clId="{DC5E0979-2ED5-47F6-9E91-48A6BE353535}" dt="2022-12-06T04:50:29.275" v="2610" actId="1038"/>
          <ac:picMkLst>
            <pc:docMk/>
            <pc:sldMk cId="3989759525" sldId="954"/>
            <ac:picMk id="8" creationId="{D19671C7-7CEA-4187-83B8-F29E8D480367}"/>
          </ac:picMkLst>
        </pc:picChg>
        <pc:picChg chg="del">
          <ac:chgData name="#GAO JINGTONG#" userId="32496d42-465c-4b6c-9088-cf2084cdc3f3" providerId="ADAL" clId="{DC5E0979-2ED5-47F6-9E91-48A6BE353535}" dt="2022-12-06T04:43:06.773" v="2493" actId="21"/>
          <ac:picMkLst>
            <pc:docMk/>
            <pc:sldMk cId="3989759525" sldId="954"/>
            <ac:picMk id="9" creationId="{76C71ECD-1189-0297-0398-BEAB12CBF10D}"/>
          </ac:picMkLst>
        </pc:picChg>
        <pc:picChg chg="add del mod">
          <ac:chgData name="#GAO JINGTONG#" userId="32496d42-465c-4b6c-9088-cf2084cdc3f3" providerId="ADAL" clId="{DC5E0979-2ED5-47F6-9E91-48A6BE353535}" dt="2022-12-06T04:45:43.244" v="2534" actId="22"/>
          <ac:picMkLst>
            <pc:docMk/>
            <pc:sldMk cId="3989759525" sldId="954"/>
            <ac:picMk id="12" creationId="{7DF1EA6C-93E3-D364-E7E1-D2550F03CFB8}"/>
          </ac:picMkLst>
        </pc:picChg>
        <pc:picChg chg="add mod">
          <ac:chgData name="#GAO JINGTONG#" userId="32496d42-465c-4b6c-9088-cf2084cdc3f3" providerId="ADAL" clId="{DC5E0979-2ED5-47F6-9E91-48A6BE353535}" dt="2022-12-06T04:50:33.828" v="2611" actId="1076"/>
          <ac:picMkLst>
            <pc:docMk/>
            <pc:sldMk cId="3989759525" sldId="954"/>
            <ac:picMk id="14" creationId="{9FFB785D-8B5A-69F4-9164-D1BD94D8B12C}"/>
          </ac:picMkLst>
        </pc:picChg>
        <pc:picChg chg="add mod">
          <ac:chgData name="#GAO JINGTONG#" userId="32496d42-465c-4b6c-9088-cf2084cdc3f3" providerId="ADAL" clId="{DC5E0979-2ED5-47F6-9E91-48A6BE353535}" dt="2022-12-06T04:50:29.275" v="2610" actId="1038"/>
          <ac:picMkLst>
            <pc:docMk/>
            <pc:sldMk cId="3989759525" sldId="954"/>
            <ac:picMk id="16" creationId="{DA383F45-E3F1-3845-83B5-5AEEC6B24C3B}"/>
          </ac:picMkLst>
        </pc:picChg>
        <pc:picChg chg="add del">
          <ac:chgData name="#GAO JINGTONG#" userId="32496d42-465c-4b6c-9088-cf2084cdc3f3" providerId="ADAL" clId="{DC5E0979-2ED5-47F6-9E91-48A6BE353535}" dt="2022-12-06T04:49:25.051" v="2550" actId="22"/>
          <ac:picMkLst>
            <pc:docMk/>
            <pc:sldMk cId="3989759525" sldId="954"/>
            <ac:picMk id="18" creationId="{4BB8AF02-71CF-161F-1845-CCACF3224FE2}"/>
          </ac:picMkLst>
        </pc:picChg>
        <pc:cxnChg chg="add mod">
          <ac:chgData name="#GAO JINGTONG#" userId="32496d42-465c-4b6c-9088-cf2084cdc3f3" providerId="ADAL" clId="{DC5E0979-2ED5-47F6-9E91-48A6BE353535}" dt="2022-12-06T04:53:09.801" v="2659" actId="1076"/>
          <ac:cxnSpMkLst>
            <pc:docMk/>
            <pc:sldMk cId="3989759525" sldId="954"/>
            <ac:cxnSpMk id="21" creationId="{3869A4EC-DDC6-F0B7-0EBA-EDEFA4F94947}"/>
          </ac:cxnSpMkLst>
        </pc:cxnChg>
      </pc:sldChg>
      <pc:sldChg chg="addSp delSp modSp add mod">
        <pc:chgData name="#GAO JINGTONG#" userId="32496d42-465c-4b6c-9088-cf2084cdc3f3" providerId="ADAL" clId="{DC5E0979-2ED5-47F6-9E91-48A6BE353535}" dt="2022-12-06T07:13:48.038" v="2873" actId="1076"/>
        <pc:sldMkLst>
          <pc:docMk/>
          <pc:sldMk cId="3136758212" sldId="955"/>
        </pc:sldMkLst>
        <pc:spChg chg="add mod">
          <ac:chgData name="#GAO JINGTONG#" userId="32496d42-465c-4b6c-9088-cf2084cdc3f3" providerId="ADAL" clId="{DC5E0979-2ED5-47F6-9E91-48A6BE353535}" dt="2022-12-06T07:13:44.481" v="2872" actId="571"/>
          <ac:spMkLst>
            <pc:docMk/>
            <pc:sldMk cId="3136758212" sldId="955"/>
            <ac:spMk id="6" creationId="{37E9585F-983C-60A8-DA61-4F23D3566F30}"/>
          </ac:spMkLst>
        </pc:spChg>
        <pc:spChg chg="add mod">
          <ac:chgData name="#GAO JINGTONG#" userId="32496d42-465c-4b6c-9088-cf2084cdc3f3" providerId="ADAL" clId="{DC5E0979-2ED5-47F6-9E91-48A6BE353535}" dt="2022-12-06T07:08:47.221" v="2862" actId="1076"/>
          <ac:spMkLst>
            <pc:docMk/>
            <pc:sldMk cId="3136758212" sldId="955"/>
            <ac:spMk id="11" creationId="{DA6CB97D-DCC5-05E1-0CB4-19AFDDE886D4}"/>
          </ac:spMkLst>
        </pc:spChg>
        <pc:spChg chg="add mod">
          <ac:chgData name="#GAO JINGTONG#" userId="32496d42-465c-4b6c-9088-cf2084cdc3f3" providerId="ADAL" clId="{DC5E0979-2ED5-47F6-9E91-48A6BE353535}" dt="2022-12-06T07:13:48.038" v="2873" actId="1076"/>
          <ac:spMkLst>
            <pc:docMk/>
            <pc:sldMk cId="3136758212" sldId="955"/>
            <ac:spMk id="12" creationId="{69586199-84CC-28A4-F6DB-43A84AE95125}"/>
          </ac:spMkLst>
        </pc:spChg>
        <pc:picChg chg="add mod">
          <ac:chgData name="#GAO JINGTONG#" userId="32496d42-465c-4b6c-9088-cf2084cdc3f3" providerId="ADAL" clId="{DC5E0979-2ED5-47F6-9E91-48A6BE353535}" dt="2022-12-06T04:51:57.102" v="2638" actId="1076"/>
          <ac:picMkLst>
            <pc:docMk/>
            <pc:sldMk cId="3136758212" sldId="955"/>
            <ac:picMk id="7" creationId="{509AE366-3687-EFBE-4C90-0C0629CDF33B}"/>
          </ac:picMkLst>
        </pc:picChg>
        <pc:picChg chg="del">
          <ac:chgData name="#GAO JINGTONG#" userId="32496d42-465c-4b6c-9088-cf2084cdc3f3" providerId="ADAL" clId="{DC5E0979-2ED5-47F6-9E91-48A6BE353535}" dt="2022-12-06T04:51:16.196" v="2631" actId="21"/>
          <ac:picMkLst>
            <pc:docMk/>
            <pc:sldMk cId="3136758212" sldId="955"/>
            <ac:picMk id="8" creationId="{D19671C7-7CEA-4187-83B8-F29E8D480367}"/>
          </ac:picMkLst>
        </pc:picChg>
        <pc:picChg chg="add mod">
          <ac:chgData name="#GAO JINGTONG#" userId="32496d42-465c-4b6c-9088-cf2084cdc3f3" providerId="ADAL" clId="{DC5E0979-2ED5-47F6-9E91-48A6BE353535}" dt="2022-12-06T04:51:55.619" v="2637" actId="1076"/>
          <ac:picMkLst>
            <pc:docMk/>
            <pc:sldMk cId="3136758212" sldId="955"/>
            <ac:picMk id="10" creationId="{C819E690-78BD-1956-ED66-0500D0B9FCB1}"/>
          </ac:picMkLst>
        </pc:picChg>
        <pc:picChg chg="del">
          <ac:chgData name="#GAO JINGTONG#" userId="32496d42-465c-4b6c-9088-cf2084cdc3f3" providerId="ADAL" clId="{DC5E0979-2ED5-47F6-9E91-48A6BE353535}" dt="2022-12-06T04:51:16.196" v="2631" actId="21"/>
          <ac:picMkLst>
            <pc:docMk/>
            <pc:sldMk cId="3136758212" sldId="955"/>
            <ac:picMk id="14" creationId="{9FFB785D-8B5A-69F4-9164-D1BD94D8B12C}"/>
          </ac:picMkLst>
        </pc:picChg>
        <pc:picChg chg="del">
          <ac:chgData name="#GAO JINGTONG#" userId="32496d42-465c-4b6c-9088-cf2084cdc3f3" providerId="ADAL" clId="{DC5E0979-2ED5-47F6-9E91-48A6BE353535}" dt="2022-12-06T04:51:16.196" v="2631" actId="21"/>
          <ac:picMkLst>
            <pc:docMk/>
            <pc:sldMk cId="3136758212" sldId="955"/>
            <ac:picMk id="16" creationId="{DA383F45-E3F1-3845-83B5-5AEEC6B24C3B}"/>
          </ac:picMkLst>
        </pc:picChg>
        <pc:cxnChg chg="add">
          <ac:chgData name="#GAO JINGTONG#" userId="32496d42-465c-4b6c-9088-cf2084cdc3f3" providerId="ADAL" clId="{DC5E0979-2ED5-47F6-9E91-48A6BE353535}" dt="2022-12-06T04:52:55.312" v="2654" actId="11529"/>
          <ac:cxnSpMkLst>
            <pc:docMk/>
            <pc:sldMk cId="3136758212" sldId="955"/>
            <ac:cxnSpMk id="15" creationId="{3957660E-7AE6-D194-06D3-508BE631D258}"/>
          </ac:cxnSpMkLst>
        </pc:cxnChg>
      </pc:sldChg>
      <pc:sldChg chg="delSp add del mod">
        <pc:chgData name="#GAO JINGTONG#" userId="32496d42-465c-4b6c-9088-cf2084cdc3f3" providerId="ADAL" clId="{DC5E0979-2ED5-47F6-9E91-48A6BE353535}" dt="2022-12-06T04:53:52.299" v="2664" actId="2696"/>
        <pc:sldMkLst>
          <pc:docMk/>
          <pc:sldMk cId="2132191852" sldId="956"/>
        </pc:sldMkLst>
        <pc:spChg chg="del">
          <ac:chgData name="#GAO JINGTONG#" userId="32496d42-465c-4b6c-9088-cf2084cdc3f3" providerId="ADAL" clId="{DC5E0979-2ED5-47F6-9E91-48A6BE353535}" dt="2022-12-06T04:53:27.977" v="2661" actId="21"/>
          <ac:spMkLst>
            <pc:docMk/>
            <pc:sldMk cId="2132191852" sldId="956"/>
            <ac:spMk id="11" creationId="{DA6CB97D-DCC5-05E1-0CB4-19AFDDE886D4}"/>
          </ac:spMkLst>
        </pc:spChg>
        <pc:spChg chg="del">
          <ac:chgData name="#GAO JINGTONG#" userId="32496d42-465c-4b6c-9088-cf2084cdc3f3" providerId="ADAL" clId="{DC5E0979-2ED5-47F6-9E91-48A6BE353535}" dt="2022-12-06T04:53:27.977" v="2661" actId="21"/>
          <ac:spMkLst>
            <pc:docMk/>
            <pc:sldMk cId="2132191852" sldId="956"/>
            <ac:spMk id="12" creationId="{69586199-84CC-28A4-F6DB-43A84AE95125}"/>
          </ac:spMkLst>
        </pc:spChg>
        <pc:picChg chg="del">
          <ac:chgData name="#GAO JINGTONG#" userId="32496d42-465c-4b6c-9088-cf2084cdc3f3" providerId="ADAL" clId="{DC5E0979-2ED5-47F6-9E91-48A6BE353535}" dt="2022-12-06T04:53:27.977" v="2661" actId="21"/>
          <ac:picMkLst>
            <pc:docMk/>
            <pc:sldMk cId="2132191852" sldId="956"/>
            <ac:picMk id="7" creationId="{509AE366-3687-EFBE-4C90-0C0629CDF33B}"/>
          </ac:picMkLst>
        </pc:picChg>
        <pc:picChg chg="del">
          <ac:chgData name="#GAO JINGTONG#" userId="32496d42-465c-4b6c-9088-cf2084cdc3f3" providerId="ADAL" clId="{DC5E0979-2ED5-47F6-9E91-48A6BE353535}" dt="2022-12-06T04:53:27.977" v="2661" actId="21"/>
          <ac:picMkLst>
            <pc:docMk/>
            <pc:sldMk cId="2132191852" sldId="956"/>
            <ac:picMk id="10" creationId="{C819E690-78BD-1956-ED66-0500D0B9FCB1}"/>
          </ac:picMkLst>
        </pc:picChg>
        <pc:cxnChg chg="del">
          <ac:chgData name="#GAO JINGTONG#" userId="32496d42-465c-4b6c-9088-cf2084cdc3f3" providerId="ADAL" clId="{DC5E0979-2ED5-47F6-9E91-48A6BE353535}" dt="2022-12-06T04:53:27.977" v="2661" actId="21"/>
          <ac:cxnSpMkLst>
            <pc:docMk/>
            <pc:sldMk cId="2132191852" sldId="956"/>
            <ac:cxnSpMk id="15" creationId="{3957660E-7AE6-D194-06D3-508BE631D258}"/>
          </ac:cxnSpMkLst>
        </pc:cxnChg>
      </pc:sldChg>
    </pc:docChg>
  </pc:docChgLst>
  <pc:docChgLst>
    <pc:chgData name="Dr. ZHAO Xiangyu" userId="54527c22-0271-460b-8c8f-a87dc88d9381" providerId="ADAL" clId="{3D13A935-E328-184C-96B0-8CB4D1986475}"/>
    <pc:docChg chg="addSld delSld modSld modSection">
      <pc:chgData name="Dr. ZHAO Xiangyu" userId="54527c22-0271-460b-8c8f-a87dc88d9381" providerId="ADAL" clId="{3D13A935-E328-184C-96B0-8CB4D1986475}" dt="2022-11-16T04:56:08.804" v="16" actId="20577"/>
      <pc:docMkLst>
        <pc:docMk/>
      </pc:docMkLst>
      <pc:sldChg chg="modSp mod">
        <pc:chgData name="Dr. ZHAO Xiangyu" userId="54527c22-0271-460b-8c8f-a87dc88d9381" providerId="ADAL" clId="{3D13A935-E328-184C-96B0-8CB4D1986475}" dt="2022-11-16T04:52:59.163" v="4" actId="20577"/>
        <pc:sldMkLst>
          <pc:docMk/>
          <pc:sldMk cId="0" sldId="256"/>
        </pc:sldMkLst>
        <pc:spChg chg="mod">
          <ac:chgData name="Dr. ZHAO Xiangyu" userId="54527c22-0271-460b-8c8f-a87dc88d9381" providerId="ADAL" clId="{3D13A935-E328-184C-96B0-8CB4D1986475}" dt="2022-11-16T04:52:59.163" v="4" actId="20577"/>
          <ac:spMkLst>
            <pc:docMk/>
            <pc:sldMk cId="0" sldId="256"/>
            <ac:spMk id="3" creationId="{00000000-0000-0000-0000-000000000000}"/>
          </ac:spMkLst>
        </pc:spChg>
      </pc:sldChg>
      <pc:sldChg chg="addSp delSp modSp mod">
        <pc:chgData name="Dr. ZHAO Xiangyu" userId="54527c22-0271-460b-8c8f-a87dc88d9381" providerId="ADAL" clId="{3D13A935-E328-184C-96B0-8CB4D1986475}" dt="2022-11-16T04:56:08.804" v="16" actId="20577"/>
        <pc:sldMkLst>
          <pc:docMk/>
          <pc:sldMk cId="3644235878" sldId="937"/>
        </pc:sldMkLst>
        <pc:spChg chg="mod">
          <ac:chgData name="Dr. ZHAO Xiangyu" userId="54527c22-0271-460b-8c8f-a87dc88d9381" providerId="ADAL" clId="{3D13A935-E328-184C-96B0-8CB4D1986475}" dt="2022-11-16T04:56:08.804" v="16" actId="20577"/>
          <ac:spMkLst>
            <pc:docMk/>
            <pc:sldMk cId="3644235878" sldId="937"/>
            <ac:spMk id="2" creationId="{56C7C935-EB4C-8D49-B162-4193C0EE0C03}"/>
          </ac:spMkLst>
        </pc:spChg>
        <pc:spChg chg="add del mod">
          <ac:chgData name="Dr. ZHAO Xiangyu" userId="54527c22-0271-460b-8c8f-a87dc88d9381" providerId="ADAL" clId="{3D13A935-E328-184C-96B0-8CB4D1986475}" dt="2022-11-16T04:55:37.141" v="12"/>
          <ac:spMkLst>
            <pc:docMk/>
            <pc:sldMk cId="3644235878" sldId="937"/>
            <ac:spMk id="4" creationId="{89DF557A-9A25-25C7-811A-1F7A56464964}"/>
          </ac:spMkLst>
        </pc:spChg>
        <pc:spChg chg="add mod">
          <ac:chgData name="Dr. ZHAO Xiangyu" userId="54527c22-0271-460b-8c8f-a87dc88d9381" providerId="ADAL" clId="{3D13A935-E328-184C-96B0-8CB4D1986475}" dt="2022-11-16T04:55:48.988" v="14" actId="404"/>
          <ac:spMkLst>
            <pc:docMk/>
            <pc:sldMk cId="3644235878" sldId="937"/>
            <ac:spMk id="5" creationId="{CB8EF88C-8CAD-C5D9-54A4-3FE47C5C8BA0}"/>
          </ac:spMkLst>
        </pc:spChg>
      </pc:sldChg>
      <pc:sldChg chg="new del">
        <pc:chgData name="Dr. ZHAO Xiangyu" userId="54527c22-0271-460b-8c8f-a87dc88d9381" providerId="ADAL" clId="{3D13A935-E328-184C-96B0-8CB4D1986475}" dt="2022-11-16T04:53:12.114" v="6" actId="2696"/>
        <pc:sldMkLst>
          <pc:docMk/>
          <pc:sldMk cId="3902563110" sldId="938"/>
        </pc:sldMkLst>
      </pc:sldChg>
    </pc:docChg>
  </pc:docChgLst>
  <pc:docChgLst>
    <pc:chgData name="GAO Jingtong" userId="bf58ca31-fa8c-4a36-8536-f88f03db13ac" providerId="ADAL" clId="{BAF8477B-DE3E-4D09-9820-DCB5FFAF888C}"/>
    <pc:docChg chg="undo redo custSel addSld delSld modSld modSection">
      <pc:chgData name="GAO Jingtong" userId="bf58ca31-fa8c-4a36-8536-f88f03db13ac" providerId="ADAL" clId="{BAF8477B-DE3E-4D09-9820-DCB5FFAF888C}" dt="2023-11-08T06:24:31.056" v="3215" actId="207"/>
      <pc:docMkLst>
        <pc:docMk/>
      </pc:docMkLst>
      <pc:sldChg chg="modSp mod">
        <pc:chgData name="GAO Jingtong" userId="bf58ca31-fa8c-4a36-8536-f88f03db13ac" providerId="ADAL" clId="{BAF8477B-DE3E-4D09-9820-DCB5FFAF888C}" dt="2023-11-08T06:21:47.174" v="3209"/>
        <pc:sldMkLst>
          <pc:docMk/>
          <pc:sldMk cId="0" sldId="256"/>
        </pc:sldMkLst>
        <pc:spChg chg="mod">
          <ac:chgData name="GAO Jingtong" userId="bf58ca31-fa8c-4a36-8536-f88f03db13ac" providerId="ADAL" clId="{BAF8477B-DE3E-4D09-9820-DCB5FFAF888C}" dt="2023-11-08T06:21:47.174" v="3209"/>
          <ac:spMkLst>
            <pc:docMk/>
            <pc:sldMk cId="0" sldId="256"/>
            <ac:spMk id="3" creationId="{00000000-0000-0000-0000-000000000000}"/>
          </ac:spMkLst>
        </pc:spChg>
        <pc:spChg chg="mod">
          <ac:chgData name="GAO Jingtong" userId="bf58ca31-fa8c-4a36-8536-f88f03db13ac" providerId="ADAL" clId="{BAF8477B-DE3E-4D09-9820-DCB5FFAF888C}" dt="2023-11-06T02:08:07.859" v="30" actId="20577"/>
          <ac:spMkLst>
            <pc:docMk/>
            <pc:sldMk cId="0" sldId="256"/>
            <ac:spMk id="8194" creationId="{00000000-0000-0000-0000-000000000000}"/>
          </ac:spMkLst>
        </pc:spChg>
      </pc:sldChg>
      <pc:sldChg chg="del">
        <pc:chgData name="GAO Jingtong" userId="bf58ca31-fa8c-4a36-8536-f88f03db13ac" providerId="ADAL" clId="{BAF8477B-DE3E-4D09-9820-DCB5FFAF888C}" dt="2023-11-06T02:07:50.443" v="28" actId="2696"/>
        <pc:sldMkLst>
          <pc:docMk/>
          <pc:sldMk cId="2713672052" sldId="985"/>
        </pc:sldMkLst>
      </pc:sldChg>
      <pc:sldChg chg="addSp delSp modSp mod">
        <pc:chgData name="GAO Jingtong" userId="bf58ca31-fa8c-4a36-8536-f88f03db13ac" providerId="ADAL" clId="{BAF8477B-DE3E-4D09-9820-DCB5FFAF888C}" dt="2023-11-06T02:58:03.054" v="379" actId="20577"/>
        <pc:sldMkLst>
          <pc:docMk/>
          <pc:sldMk cId="3957724262" sldId="986"/>
        </pc:sldMkLst>
        <pc:spChg chg="mod">
          <ac:chgData name="GAO Jingtong" userId="bf58ca31-fa8c-4a36-8536-f88f03db13ac" providerId="ADAL" clId="{BAF8477B-DE3E-4D09-9820-DCB5FFAF888C}" dt="2023-11-06T02:08:21.470" v="35" actId="27636"/>
          <ac:spMkLst>
            <pc:docMk/>
            <pc:sldMk cId="3957724262" sldId="986"/>
            <ac:spMk id="2" creationId="{56C7C935-EB4C-8D49-B162-4193C0EE0C03}"/>
          </ac:spMkLst>
        </pc:spChg>
        <pc:spChg chg="mod">
          <ac:chgData name="GAO Jingtong" userId="bf58ca31-fa8c-4a36-8536-f88f03db13ac" providerId="ADAL" clId="{BAF8477B-DE3E-4D09-9820-DCB5FFAF888C}" dt="2023-11-06T02:58:03.054" v="379" actId="20577"/>
          <ac:spMkLst>
            <pc:docMk/>
            <pc:sldMk cId="3957724262" sldId="986"/>
            <ac:spMk id="3" creationId="{67307112-83CD-D741-93C5-8CB1484141B3}"/>
          </ac:spMkLst>
        </pc:spChg>
        <pc:spChg chg="add del">
          <ac:chgData name="GAO Jingtong" userId="bf58ca31-fa8c-4a36-8536-f88f03db13ac" providerId="ADAL" clId="{BAF8477B-DE3E-4D09-9820-DCB5FFAF888C}" dt="2023-11-06T02:36:53.896" v="174"/>
          <ac:spMkLst>
            <pc:docMk/>
            <pc:sldMk cId="3957724262" sldId="986"/>
            <ac:spMk id="4" creationId="{8C432E97-FE2D-D58E-B989-EED26AC14EB7}"/>
          </ac:spMkLst>
        </pc:spChg>
        <pc:spChg chg="add del">
          <ac:chgData name="GAO Jingtong" userId="bf58ca31-fa8c-4a36-8536-f88f03db13ac" providerId="ADAL" clId="{BAF8477B-DE3E-4D09-9820-DCB5FFAF888C}" dt="2023-11-06T02:37:03.084" v="176"/>
          <ac:spMkLst>
            <pc:docMk/>
            <pc:sldMk cId="3957724262" sldId="986"/>
            <ac:spMk id="7" creationId="{0CA95DF7-EC61-7A21-7170-F33CFEC57D52}"/>
          </ac:spMkLst>
        </pc:spChg>
        <pc:spChg chg="add del">
          <ac:chgData name="GAO Jingtong" userId="bf58ca31-fa8c-4a36-8536-f88f03db13ac" providerId="ADAL" clId="{BAF8477B-DE3E-4D09-9820-DCB5FFAF888C}" dt="2023-11-06T02:37:09.356" v="178"/>
          <ac:spMkLst>
            <pc:docMk/>
            <pc:sldMk cId="3957724262" sldId="986"/>
            <ac:spMk id="8" creationId="{EF15E6C5-8916-E868-6AF2-2969A75F2F42}"/>
          </ac:spMkLst>
        </pc:spChg>
        <pc:spChg chg="add del">
          <ac:chgData name="GAO Jingtong" userId="bf58ca31-fa8c-4a36-8536-f88f03db13ac" providerId="ADAL" clId="{BAF8477B-DE3E-4D09-9820-DCB5FFAF888C}" dt="2023-11-06T02:37:21.946" v="183"/>
          <ac:spMkLst>
            <pc:docMk/>
            <pc:sldMk cId="3957724262" sldId="986"/>
            <ac:spMk id="9" creationId="{14ED1093-05D7-867B-44B2-59D89F2E299E}"/>
          </ac:spMkLst>
        </pc:spChg>
        <pc:picChg chg="del">
          <ac:chgData name="GAO Jingtong" userId="bf58ca31-fa8c-4a36-8536-f88f03db13ac" providerId="ADAL" clId="{BAF8477B-DE3E-4D09-9820-DCB5FFAF888C}" dt="2023-11-06T02:10:23.401" v="36" actId="21"/>
          <ac:picMkLst>
            <pc:docMk/>
            <pc:sldMk cId="3957724262" sldId="986"/>
            <ac:picMk id="6" creationId="{D02904EB-0EB8-F71B-1E32-33C7C0D87CB7}"/>
          </ac:picMkLst>
        </pc:picChg>
      </pc:sldChg>
      <pc:sldChg chg="addSp modSp mod">
        <pc:chgData name="GAO Jingtong" userId="bf58ca31-fa8c-4a36-8536-f88f03db13ac" providerId="ADAL" clId="{BAF8477B-DE3E-4D09-9820-DCB5FFAF888C}" dt="2023-11-06T02:57:48.879" v="378" actId="1076"/>
        <pc:sldMkLst>
          <pc:docMk/>
          <pc:sldMk cId="3052137233" sldId="987"/>
        </pc:sldMkLst>
        <pc:spChg chg="mod">
          <ac:chgData name="GAO Jingtong" userId="bf58ca31-fa8c-4a36-8536-f88f03db13ac" providerId="ADAL" clId="{BAF8477B-DE3E-4D09-9820-DCB5FFAF888C}" dt="2023-11-06T02:46:05.771" v="316" actId="20577"/>
          <ac:spMkLst>
            <pc:docMk/>
            <pc:sldMk cId="3052137233" sldId="987"/>
            <ac:spMk id="2" creationId="{56C7C935-EB4C-8D49-B162-4193C0EE0C03}"/>
          </ac:spMkLst>
        </pc:spChg>
        <pc:spChg chg="mod">
          <ac:chgData name="GAO Jingtong" userId="bf58ca31-fa8c-4a36-8536-f88f03db13ac" providerId="ADAL" clId="{BAF8477B-DE3E-4D09-9820-DCB5FFAF888C}" dt="2023-11-06T02:57:02.619" v="374" actId="20577"/>
          <ac:spMkLst>
            <pc:docMk/>
            <pc:sldMk cId="3052137233" sldId="987"/>
            <ac:spMk id="3" creationId="{67307112-83CD-D741-93C5-8CB1484141B3}"/>
          </ac:spMkLst>
        </pc:spChg>
        <pc:picChg chg="add mod">
          <ac:chgData name="GAO Jingtong" userId="bf58ca31-fa8c-4a36-8536-f88f03db13ac" providerId="ADAL" clId="{BAF8477B-DE3E-4D09-9820-DCB5FFAF888C}" dt="2023-11-06T02:57:48.879" v="378" actId="1076"/>
          <ac:picMkLst>
            <pc:docMk/>
            <pc:sldMk cId="3052137233" sldId="987"/>
            <ac:picMk id="6" creationId="{C6B97CBC-C26F-09FD-60E8-F0B3DA154BED}"/>
          </ac:picMkLst>
        </pc:picChg>
      </pc:sldChg>
      <pc:sldChg chg="del">
        <pc:chgData name="GAO Jingtong" userId="bf58ca31-fa8c-4a36-8536-f88f03db13ac" providerId="ADAL" clId="{BAF8477B-DE3E-4D09-9820-DCB5FFAF888C}" dt="2023-11-06T02:07:56.767" v="29" actId="2696"/>
        <pc:sldMkLst>
          <pc:docMk/>
          <pc:sldMk cId="3035108532" sldId="988"/>
        </pc:sldMkLst>
      </pc:sldChg>
      <pc:sldChg chg="del">
        <pc:chgData name="GAO Jingtong" userId="bf58ca31-fa8c-4a36-8536-f88f03db13ac" providerId="ADAL" clId="{BAF8477B-DE3E-4D09-9820-DCB5FFAF888C}" dt="2023-11-06T02:07:50.443" v="28" actId="2696"/>
        <pc:sldMkLst>
          <pc:docMk/>
          <pc:sldMk cId="1294529331" sldId="989"/>
        </pc:sldMkLst>
      </pc:sldChg>
      <pc:sldChg chg="del">
        <pc:chgData name="GAO Jingtong" userId="bf58ca31-fa8c-4a36-8536-f88f03db13ac" providerId="ADAL" clId="{BAF8477B-DE3E-4D09-9820-DCB5FFAF888C}" dt="2023-11-06T02:07:50.443" v="28" actId="2696"/>
        <pc:sldMkLst>
          <pc:docMk/>
          <pc:sldMk cId="895398736" sldId="990"/>
        </pc:sldMkLst>
      </pc:sldChg>
      <pc:sldChg chg="del">
        <pc:chgData name="GAO Jingtong" userId="bf58ca31-fa8c-4a36-8536-f88f03db13ac" providerId="ADAL" clId="{BAF8477B-DE3E-4D09-9820-DCB5FFAF888C}" dt="2023-11-06T02:07:50.443" v="28" actId="2696"/>
        <pc:sldMkLst>
          <pc:docMk/>
          <pc:sldMk cId="1115074553" sldId="991"/>
        </pc:sldMkLst>
      </pc:sldChg>
      <pc:sldChg chg="del">
        <pc:chgData name="GAO Jingtong" userId="bf58ca31-fa8c-4a36-8536-f88f03db13ac" providerId="ADAL" clId="{BAF8477B-DE3E-4D09-9820-DCB5FFAF888C}" dt="2023-11-06T02:07:50.443" v="28" actId="2696"/>
        <pc:sldMkLst>
          <pc:docMk/>
          <pc:sldMk cId="2137781765" sldId="992"/>
        </pc:sldMkLst>
      </pc:sldChg>
      <pc:sldChg chg="del">
        <pc:chgData name="GAO Jingtong" userId="bf58ca31-fa8c-4a36-8536-f88f03db13ac" providerId="ADAL" clId="{BAF8477B-DE3E-4D09-9820-DCB5FFAF888C}" dt="2023-11-06T02:07:36.491" v="26" actId="2696"/>
        <pc:sldMkLst>
          <pc:docMk/>
          <pc:sldMk cId="900559492" sldId="993"/>
        </pc:sldMkLst>
      </pc:sldChg>
      <pc:sldChg chg="del">
        <pc:chgData name="GAO Jingtong" userId="bf58ca31-fa8c-4a36-8536-f88f03db13ac" providerId="ADAL" clId="{BAF8477B-DE3E-4D09-9820-DCB5FFAF888C}" dt="2023-11-06T02:07:29.535" v="25" actId="2696"/>
        <pc:sldMkLst>
          <pc:docMk/>
          <pc:sldMk cId="243799002" sldId="994"/>
        </pc:sldMkLst>
      </pc:sldChg>
      <pc:sldChg chg="del">
        <pc:chgData name="GAO Jingtong" userId="bf58ca31-fa8c-4a36-8536-f88f03db13ac" providerId="ADAL" clId="{BAF8477B-DE3E-4D09-9820-DCB5FFAF888C}" dt="2023-11-06T02:07:29.535" v="25" actId="2696"/>
        <pc:sldMkLst>
          <pc:docMk/>
          <pc:sldMk cId="4145618627" sldId="995"/>
        </pc:sldMkLst>
      </pc:sldChg>
      <pc:sldChg chg="del">
        <pc:chgData name="GAO Jingtong" userId="bf58ca31-fa8c-4a36-8536-f88f03db13ac" providerId="ADAL" clId="{BAF8477B-DE3E-4D09-9820-DCB5FFAF888C}" dt="2023-11-06T02:07:29.535" v="25" actId="2696"/>
        <pc:sldMkLst>
          <pc:docMk/>
          <pc:sldMk cId="3761901350" sldId="996"/>
        </pc:sldMkLst>
      </pc:sldChg>
      <pc:sldChg chg="del">
        <pc:chgData name="GAO Jingtong" userId="bf58ca31-fa8c-4a36-8536-f88f03db13ac" providerId="ADAL" clId="{BAF8477B-DE3E-4D09-9820-DCB5FFAF888C}" dt="2023-11-06T02:07:29.535" v="25" actId="2696"/>
        <pc:sldMkLst>
          <pc:docMk/>
          <pc:sldMk cId="1751571794" sldId="997"/>
        </pc:sldMkLst>
      </pc:sldChg>
      <pc:sldChg chg="del">
        <pc:chgData name="GAO Jingtong" userId="bf58ca31-fa8c-4a36-8536-f88f03db13ac" providerId="ADAL" clId="{BAF8477B-DE3E-4D09-9820-DCB5FFAF888C}" dt="2023-11-06T02:07:29.535" v="25" actId="2696"/>
        <pc:sldMkLst>
          <pc:docMk/>
          <pc:sldMk cId="2492683931" sldId="998"/>
        </pc:sldMkLst>
      </pc:sldChg>
      <pc:sldChg chg="del">
        <pc:chgData name="GAO Jingtong" userId="bf58ca31-fa8c-4a36-8536-f88f03db13ac" providerId="ADAL" clId="{BAF8477B-DE3E-4D09-9820-DCB5FFAF888C}" dt="2023-11-06T02:07:29.535" v="25" actId="2696"/>
        <pc:sldMkLst>
          <pc:docMk/>
          <pc:sldMk cId="559648443" sldId="999"/>
        </pc:sldMkLst>
      </pc:sldChg>
      <pc:sldChg chg="del">
        <pc:chgData name="GAO Jingtong" userId="bf58ca31-fa8c-4a36-8536-f88f03db13ac" providerId="ADAL" clId="{BAF8477B-DE3E-4D09-9820-DCB5FFAF888C}" dt="2023-11-06T02:07:29.535" v="25" actId="2696"/>
        <pc:sldMkLst>
          <pc:docMk/>
          <pc:sldMk cId="924338571" sldId="1000"/>
        </pc:sldMkLst>
      </pc:sldChg>
      <pc:sldChg chg="del">
        <pc:chgData name="GAO Jingtong" userId="bf58ca31-fa8c-4a36-8536-f88f03db13ac" providerId="ADAL" clId="{BAF8477B-DE3E-4D09-9820-DCB5FFAF888C}" dt="2023-11-06T02:07:29.535" v="25" actId="2696"/>
        <pc:sldMkLst>
          <pc:docMk/>
          <pc:sldMk cId="1745277137" sldId="1001"/>
        </pc:sldMkLst>
      </pc:sldChg>
      <pc:sldChg chg="del">
        <pc:chgData name="GAO Jingtong" userId="bf58ca31-fa8c-4a36-8536-f88f03db13ac" providerId="ADAL" clId="{BAF8477B-DE3E-4D09-9820-DCB5FFAF888C}" dt="2023-11-06T02:07:36.491" v="26" actId="2696"/>
        <pc:sldMkLst>
          <pc:docMk/>
          <pc:sldMk cId="2047948265" sldId="1002"/>
        </pc:sldMkLst>
      </pc:sldChg>
      <pc:sldChg chg="del">
        <pc:chgData name="GAO Jingtong" userId="bf58ca31-fa8c-4a36-8536-f88f03db13ac" providerId="ADAL" clId="{BAF8477B-DE3E-4D09-9820-DCB5FFAF888C}" dt="2023-11-06T02:07:36.491" v="26" actId="2696"/>
        <pc:sldMkLst>
          <pc:docMk/>
          <pc:sldMk cId="2074583734" sldId="1003"/>
        </pc:sldMkLst>
      </pc:sldChg>
      <pc:sldChg chg="del">
        <pc:chgData name="GAO Jingtong" userId="bf58ca31-fa8c-4a36-8536-f88f03db13ac" providerId="ADAL" clId="{BAF8477B-DE3E-4D09-9820-DCB5FFAF888C}" dt="2023-11-06T02:07:36.491" v="26" actId="2696"/>
        <pc:sldMkLst>
          <pc:docMk/>
          <pc:sldMk cId="4219659115" sldId="1004"/>
        </pc:sldMkLst>
      </pc:sldChg>
      <pc:sldChg chg="del">
        <pc:chgData name="GAO Jingtong" userId="bf58ca31-fa8c-4a36-8536-f88f03db13ac" providerId="ADAL" clId="{BAF8477B-DE3E-4D09-9820-DCB5FFAF888C}" dt="2023-11-06T02:07:36.491" v="26" actId="2696"/>
        <pc:sldMkLst>
          <pc:docMk/>
          <pc:sldMk cId="2962204801" sldId="1005"/>
        </pc:sldMkLst>
      </pc:sldChg>
      <pc:sldChg chg="del">
        <pc:chgData name="GAO Jingtong" userId="bf58ca31-fa8c-4a36-8536-f88f03db13ac" providerId="ADAL" clId="{BAF8477B-DE3E-4D09-9820-DCB5FFAF888C}" dt="2023-11-06T02:07:36.491" v="26" actId="2696"/>
        <pc:sldMkLst>
          <pc:docMk/>
          <pc:sldMk cId="2409231548" sldId="1006"/>
        </pc:sldMkLst>
      </pc:sldChg>
      <pc:sldChg chg="del">
        <pc:chgData name="GAO Jingtong" userId="bf58ca31-fa8c-4a36-8536-f88f03db13ac" providerId="ADAL" clId="{BAF8477B-DE3E-4D09-9820-DCB5FFAF888C}" dt="2023-11-06T02:07:45.017" v="27" actId="2696"/>
        <pc:sldMkLst>
          <pc:docMk/>
          <pc:sldMk cId="890202993" sldId="1007"/>
        </pc:sldMkLst>
      </pc:sldChg>
      <pc:sldChg chg="del">
        <pc:chgData name="GAO Jingtong" userId="bf58ca31-fa8c-4a36-8536-f88f03db13ac" providerId="ADAL" clId="{BAF8477B-DE3E-4D09-9820-DCB5FFAF888C}" dt="2023-11-06T02:07:45.017" v="27" actId="2696"/>
        <pc:sldMkLst>
          <pc:docMk/>
          <pc:sldMk cId="142369161" sldId="1008"/>
        </pc:sldMkLst>
      </pc:sldChg>
      <pc:sldChg chg="del">
        <pc:chgData name="GAO Jingtong" userId="bf58ca31-fa8c-4a36-8536-f88f03db13ac" providerId="ADAL" clId="{BAF8477B-DE3E-4D09-9820-DCB5FFAF888C}" dt="2023-11-06T02:07:45.017" v="27" actId="2696"/>
        <pc:sldMkLst>
          <pc:docMk/>
          <pc:sldMk cId="1514837469" sldId="1009"/>
        </pc:sldMkLst>
      </pc:sldChg>
      <pc:sldChg chg="del">
        <pc:chgData name="GAO Jingtong" userId="bf58ca31-fa8c-4a36-8536-f88f03db13ac" providerId="ADAL" clId="{BAF8477B-DE3E-4D09-9820-DCB5FFAF888C}" dt="2023-11-06T02:07:45.017" v="27" actId="2696"/>
        <pc:sldMkLst>
          <pc:docMk/>
          <pc:sldMk cId="1023407603" sldId="1010"/>
        </pc:sldMkLst>
      </pc:sldChg>
      <pc:sldChg chg="del">
        <pc:chgData name="GAO Jingtong" userId="bf58ca31-fa8c-4a36-8536-f88f03db13ac" providerId="ADAL" clId="{BAF8477B-DE3E-4D09-9820-DCB5FFAF888C}" dt="2023-11-06T02:07:45.017" v="27" actId="2696"/>
        <pc:sldMkLst>
          <pc:docMk/>
          <pc:sldMk cId="1896785267" sldId="1011"/>
        </pc:sldMkLst>
      </pc:sldChg>
      <pc:sldChg chg="addSp delSp modSp mod">
        <pc:chgData name="GAO Jingtong" userId="bf58ca31-fa8c-4a36-8536-f88f03db13ac" providerId="ADAL" clId="{BAF8477B-DE3E-4D09-9820-DCB5FFAF888C}" dt="2023-11-06T05:19:16.246" v="432" actId="22"/>
        <pc:sldMkLst>
          <pc:docMk/>
          <pc:sldMk cId="1576206729" sldId="1012"/>
        </pc:sldMkLst>
        <pc:spChg chg="mod">
          <ac:chgData name="GAO Jingtong" userId="bf58ca31-fa8c-4a36-8536-f88f03db13ac" providerId="ADAL" clId="{BAF8477B-DE3E-4D09-9820-DCB5FFAF888C}" dt="2023-11-06T03:03:33.527" v="383" actId="20577"/>
          <ac:spMkLst>
            <pc:docMk/>
            <pc:sldMk cId="1576206729" sldId="1012"/>
            <ac:spMk id="2" creationId="{56C7C935-EB4C-8D49-B162-4193C0EE0C03}"/>
          </ac:spMkLst>
        </pc:spChg>
        <pc:spChg chg="mod">
          <ac:chgData name="GAO Jingtong" userId="bf58ca31-fa8c-4a36-8536-f88f03db13ac" providerId="ADAL" clId="{BAF8477B-DE3E-4D09-9820-DCB5FFAF888C}" dt="2023-11-06T05:19:00.105" v="430" actId="20577"/>
          <ac:spMkLst>
            <pc:docMk/>
            <pc:sldMk cId="1576206729" sldId="1012"/>
            <ac:spMk id="4" creationId="{D3F4A1AD-B993-288B-AC4D-51E7126BE8FC}"/>
          </ac:spMkLst>
        </pc:spChg>
        <pc:spChg chg="add del">
          <ac:chgData name="GAO Jingtong" userId="bf58ca31-fa8c-4a36-8536-f88f03db13ac" providerId="ADAL" clId="{BAF8477B-DE3E-4D09-9820-DCB5FFAF888C}" dt="2023-11-06T05:19:16.246" v="432" actId="22"/>
          <ac:spMkLst>
            <pc:docMk/>
            <pc:sldMk cId="1576206729" sldId="1012"/>
            <ac:spMk id="6" creationId="{9E2A133E-2518-3409-E6FD-18E6E1C25CB2}"/>
          </ac:spMkLst>
        </pc:spChg>
      </pc:sldChg>
      <pc:sldChg chg="addSp modSp add mod">
        <pc:chgData name="GAO Jingtong" userId="bf58ca31-fa8c-4a36-8536-f88f03db13ac" providerId="ADAL" clId="{BAF8477B-DE3E-4D09-9820-DCB5FFAF888C}" dt="2023-11-06T02:39:07.434" v="226" actId="20577"/>
        <pc:sldMkLst>
          <pc:docMk/>
          <pc:sldMk cId="184232801" sldId="1013"/>
        </pc:sldMkLst>
        <pc:spChg chg="mod">
          <ac:chgData name="GAO Jingtong" userId="bf58ca31-fa8c-4a36-8536-f88f03db13ac" providerId="ADAL" clId="{BAF8477B-DE3E-4D09-9820-DCB5FFAF888C}" dt="2023-11-06T02:39:07.434" v="226" actId="20577"/>
          <ac:spMkLst>
            <pc:docMk/>
            <pc:sldMk cId="184232801" sldId="1013"/>
            <ac:spMk id="2" creationId="{56C7C935-EB4C-8D49-B162-4193C0EE0C03}"/>
          </ac:spMkLst>
        </pc:spChg>
        <pc:spChg chg="mod">
          <ac:chgData name="GAO Jingtong" userId="bf58ca31-fa8c-4a36-8536-f88f03db13ac" providerId="ADAL" clId="{BAF8477B-DE3E-4D09-9820-DCB5FFAF888C}" dt="2023-11-06T02:37:49.483" v="188" actId="20577"/>
          <ac:spMkLst>
            <pc:docMk/>
            <pc:sldMk cId="184232801" sldId="1013"/>
            <ac:spMk id="3" creationId="{67307112-83CD-D741-93C5-8CB1484141B3}"/>
          </ac:spMkLst>
        </pc:spChg>
        <pc:picChg chg="add mod">
          <ac:chgData name="GAO Jingtong" userId="bf58ca31-fa8c-4a36-8536-f88f03db13ac" providerId="ADAL" clId="{BAF8477B-DE3E-4D09-9820-DCB5FFAF888C}" dt="2023-11-06T02:38:17.699" v="203" actId="1076"/>
          <ac:picMkLst>
            <pc:docMk/>
            <pc:sldMk cId="184232801" sldId="1013"/>
            <ac:picMk id="6" creationId="{B378F4EA-1CE8-B26A-BEE5-664388F89823}"/>
          </ac:picMkLst>
        </pc:picChg>
      </pc:sldChg>
      <pc:sldChg chg="addSp delSp modSp add mod">
        <pc:chgData name="GAO Jingtong" userId="bf58ca31-fa8c-4a36-8536-f88f03db13ac" providerId="ADAL" clId="{BAF8477B-DE3E-4D09-9820-DCB5FFAF888C}" dt="2023-11-08T06:22:56.038" v="3211"/>
        <pc:sldMkLst>
          <pc:docMk/>
          <pc:sldMk cId="2315431515" sldId="1014"/>
        </pc:sldMkLst>
        <pc:spChg chg="mod">
          <ac:chgData name="GAO Jingtong" userId="bf58ca31-fa8c-4a36-8536-f88f03db13ac" providerId="ADAL" clId="{BAF8477B-DE3E-4D09-9820-DCB5FFAF888C}" dt="2023-11-06T02:38:58.103" v="218" actId="20577"/>
          <ac:spMkLst>
            <pc:docMk/>
            <pc:sldMk cId="2315431515" sldId="1014"/>
            <ac:spMk id="2" creationId="{56C7C935-EB4C-8D49-B162-4193C0EE0C03}"/>
          </ac:spMkLst>
        </pc:spChg>
        <pc:spChg chg="add del">
          <ac:chgData name="GAO Jingtong" userId="bf58ca31-fa8c-4a36-8536-f88f03db13ac" providerId="ADAL" clId="{BAF8477B-DE3E-4D09-9820-DCB5FFAF888C}" dt="2023-11-06T02:43:25.890" v="273" actId="22"/>
          <ac:spMkLst>
            <pc:docMk/>
            <pc:sldMk cId="2315431515" sldId="1014"/>
            <ac:spMk id="13" creationId="{B646C30B-AB55-8114-CCE2-771D69CF045A}"/>
          </ac:spMkLst>
        </pc:spChg>
        <pc:spChg chg="add mod">
          <ac:chgData name="GAO Jingtong" userId="bf58ca31-fa8c-4a36-8536-f88f03db13ac" providerId="ADAL" clId="{BAF8477B-DE3E-4D09-9820-DCB5FFAF888C}" dt="2023-11-08T06:22:56.038" v="3211"/>
          <ac:spMkLst>
            <pc:docMk/>
            <pc:sldMk cId="2315431515" sldId="1014"/>
            <ac:spMk id="15" creationId="{1E52628D-050E-B341-A440-BA36892101D5}"/>
          </ac:spMkLst>
        </pc:spChg>
        <pc:picChg chg="add del">
          <ac:chgData name="GAO Jingtong" userId="bf58ca31-fa8c-4a36-8536-f88f03db13ac" providerId="ADAL" clId="{BAF8477B-DE3E-4D09-9820-DCB5FFAF888C}" dt="2023-11-06T02:40:00.550" v="230" actId="21"/>
          <ac:picMkLst>
            <pc:docMk/>
            <pc:sldMk cId="2315431515" sldId="1014"/>
            <ac:picMk id="6" creationId="{B378F4EA-1CE8-B26A-BEE5-664388F89823}"/>
          </ac:picMkLst>
        </pc:picChg>
        <pc:picChg chg="add del">
          <ac:chgData name="GAO Jingtong" userId="bf58ca31-fa8c-4a36-8536-f88f03db13ac" providerId="ADAL" clId="{BAF8477B-DE3E-4D09-9820-DCB5FFAF888C}" dt="2023-11-06T02:40:01.893" v="231" actId="21"/>
          <ac:picMkLst>
            <pc:docMk/>
            <pc:sldMk cId="2315431515" sldId="1014"/>
            <ac:picMk id="7" creationId="{0F7F68E0-7A18-DDEC-3097-1B84E78A5906}"/>
          </ac:picMkLst>
        </pc:picChg>
        <pc:picChg chg="add mod">
          <ac:chgData name="GAO Jingtong" userId="bf58ca31-fa8c-4a36-8536-f88f03db13ac" providerId="ADAL" clId="{BAF8477B-DE3E-4D09-9820-DCB5FFAF888C}" dt="2023-11-06T02:41:38.266" v="271" actId="1035"/>
          <ac:picMkLst>
            <pc:docMk/>
            <pc:sldMk cId="2315431515" sldId="1014"/>
            <ac:picMk id="9" creationId="{F7007F4E-710D-A408-DC16-0D25FDE769D3}"/>
          </ac:picMkLst>
        </pc:picChg>
        <pc:picChg chg="add mod">
          <ac:chgData name="GAO Jingtong" userId="bf58ca31-fa8c-4a36-8536-f88f03db13ac" providerId="ADAL" clId="{BAF8477B-DE3E-4D09-9820-DCB5FFAF888C}" dt="2023-11-06T02:41:38.266" v="271" actId="1035"/>
          <ac:picMkLst>
            <pc:docMk/>
            <pc:sldMk cId="2315431515" sldId="1014"/>
            <ac:picMk id="11" creationId="{7465DE9D-1EED-C273-5B17-2F1639099E59}"/>
          </ac:picMkLst>
        </pc:picChg>
      </pc:sldChg>
      <pc:sldChg chg="addSp delSp modSp add mod">
        <pc:chgData name="GAO Jingtong" userId="bf58ca31-fa8c-4a36-8536-f88f03db13ac" providerId="ADAL" clId="{BAF8477B-DE3E-4D09-9820-DCB5FFAF888C}" dt="2023-11-06T05:30:55.111" v="764"/>
        <pc:sldMkLst>
          <pc:docMk/>
          <pc:sldMk cId="1048615981" sldId="1015"/>
        </pc:sldMkLst>
        <pc:spChg chg="mod">
          <ac:chgData name="GAO Jingtong" userId="bf58ca31-fa8c-4a36-8536-f88f03db13ac" providerId="ADAL" clId="{BAF8477B-DE3E-4D09-9820-DCB5FFAF888C}" dt="2023-11-06T05:19:25.715" v="434"/>
          <ac:spMkLst>
            <pc:docMk/>
            <pc:sldMk cId="1048615981" sldId="1015"/>
            <ac:spMk id="2" creationId="{56C7C935-EB4C-8D49-B162-4193C0EE0C03}"/>
          </ac:spMkLst>
        </pc:spChg>
        <pc:spChg chg="mod">
          <ac:chgData name="GAO Jingtong" userId="bf58ca31-fa8c-4a36-8536-f88f03db13ac" providerId="ADAL" clId="{BAF8477B-DE3E-4D09-9820-DCB5FFAF888C}" dt="2023-11-06T05:30:07.336" v="761" actId="108"/>
          <ac:spMkLst>
            <pc:docMk/>
            <pc:sldMk cId="1048615981" sldId="1015"/>
            <ac:spMk id="4" creationId="{D3F4A1AD-B993-288B-AC4D-51E7126BE8FC}"/>
          </ac:spMkLst>
        </pc:spChg>
        <pc:picChg chg="add mod">
          <ac:chgData name="GAO Jingtong" userId="bf58ca31-fa8c-4a36-8536-f88f03db13ac" providerId="ADAL" clId="{BAF8477B-DE3E-4D09-9820-DCB5FFAF888C}" dt="2023-11-06T05:28:12.340" v="698" actId="1076"/>
          <ac:picMkLst>
            <pc:docMk/>
            <pc:sldMk cId="1048615981" sldId="1015"/>
            <ac:picMk id="6" creationId="{55BC8A4E-3843-5578-1639-3629921F753F}"/>
          </ac:picMkLst>
        </pc:picChg>
        <pc:picChg chg="add mod">
          <ac:chgData name="GAO Jingtong" userId="bf58ca31-fa8c-4a36-8536-f88f03db13ac" providerId="ADAL" clId="{BAF8477B-DE3E-4D09-9820-DCB5FFAF888C}" dt="2023-11-06T05:30:11.930" v="762" actId="14100"/>
          <ac:picMkLst>
            <pc:docMk/>
            <pc:sldMk cId="1048615981" sldId="1015"/>
            <ac:picMk id="8" creationId="{E8981796-9B58-42B8-957C-DE6CA52409E4}"/>
          </ac:picMkLst>
        </pc:picChg>
        <pc:picChg chg="add del mod">
          <ac:chgData name="GAO Jingtong" userId="bf58ca31-fa8c-4a36-8536-f88f03db13ac" providerId="ADAL" clId="{BAF8477B-DE3E-4D09-9820-DCB5FFAF888C}" dt="2023-11-06T05:30:55.111" v="764"/>
          <ac:picMkLst>
            <pc:docMk/>
            <pc:sldMk cId="1048615981" sldId="1015"/>
            <ac:picMk id="9" creationId="{487CFB00-E90C-2A37-DB2D-445A392C429E}"/>
          </ac:picMkLst>
        </pc:picChg>
      </pc:sldChg>
      <pc:sldChg chg="addSp delSp modSp add mod">
        <pc:chgData name="GAO Jingtong" userId="bf58ca31-fa8c-4a36-8536-f88f03db13ac" providerId="ADAL" clId="{BAF8477B-DE3E-4D09-9820-DCB5FFAF888C}" dt="2023-11-06T05:38:33.441" v="901" actId="1076"/>
        <pc:sldMkLst>
          <pc:docMk/>
          <pc:sldMk cId="2777695817" sldId="1016"/>
        </pc:sldMkLst>
        <pc:spChg chg="mod">
          <ac:chgData name="GAO Jingtong" userId="bf58ca31-fa8c-4a36-8536-f88f03db13ac" providerId="ADAL" clId="{BAF8477B-DE3E-4D09-9820-DCB5FFAF888C}" dt="2023-11-06T05:31:20.818" v="773" actId="27636"/>
          <ac:spMkLst>
            <pc:docMk/>
            <pc:sldMk cId="2777695817" sldId="1016"/>
            <ac:spMk id="2" creationId="{56C7C935-EB4C-8D49-B162-4193C0EE0C03}"/>
          </ac:spMkLst>
        </pc:spChg>
        <pc:spChg chg="mod">
          <ac:chgData name="GAO Jingtong" userId="bf58ca31-fa8c-4a36-8536-f88f03db13ac" providerId="ADAL" clId="{BAF8477B-DE3E-4D09-9820-DCB5FFAF888C}" dt="2023-11-06T05:38:28.848" v="900" actId="20577"/>
          <ac:spMkLst>
            <pc:docMk/>
            <pc:sldMk cId="2777695817" sldId="1016"/>
            <ac:spMk id="4" creationId="{D3F4A1AD-B993-288B-AC4D-51E7126BE8FC}"/>
          </ac:spMkLst>
        </pc:spChg>
        <pc:picChg chg="del">
          <ac:chgData name="GAO Jingtong" userId="bf58ca31-fa8c-4a36-8536-f88f03db13ac" providerId="ADAL" clId="{BAF8477B-DE3E-4D09-9820-DCB5FFAF888C}" dt="2023-11-06T05:37:13.337" v="822" actId="21"/>
          <ac:picMkLst>
            <pc:docMk/>
            <pc:sldMk cId="2777695817" sldId="1016"/>
            <ac:picMk id="6" creationId="{55BC8A4E-3843-5578-1639-3629921F753F}"/>
          </ac:picMkLst>
        </pc:picChg>
        <pc:picChg chg="add mod">
          <ac:chgData name="GAO Jingtong" userId="bf58ca31-fa8c-4a36-8536-f88f03db13ac" providerId="ADAL" clId="{BAF8477B-DE3E-4D09-9820-DCB5FFAF888C}" dt="2023-11-06T05:38:33.441" v="901" actId="1076"/>
          <ac:picMkLst>
            <pc:docMk/>
            <pc:sldMk cId="2777695817" sldId="1016"/>
            <ac:picMk id="7" creationId="{B78F8B6A-0363-D853-3731-7AAE03CCEF53}"/>
          </ac:picMkLst>
        </pc:picChg>
        <pc:picChg chg="del mod">
          <ac:chgData name="GAO Jingtong" userId="bf58ca31-fa8c-4a36-8536-f88f03db13ac" providerId="ADAL" clId="{BAF8477B-DE3E-4D09-9820-DCB5FFAF888C}" dt="2023-11-06T05:37:43.902" v="826" actId="21"/>
          <ac:picMkLst>
            <pc:docMk/>
            <pc:sldMk cId="2777695817" sldId="1016"/>
            <ac:picMk id="8" creationId="{E8981796-9B58-42B8-957C-DE6CA52409E4}"/>
          </ac:picMkLst>
        </pc:picChg>
      </pc:sldChg>
      <pc:sldChg chg="addSp delSp modSp add mod">
        <pc:chgData name="GAO Jingtong" userId="bf58ca31-fa8c-4a36-8536-f88f03db13ac" providerId="ADAL" clId="{BAF8477B-DE3E-4D09-9820-DCB5FFAF888C}" dt="2023-11-06T05:39:42.357" v="922" actId="22"/>
        <pc:sldMkLst>
          <pc:docMk/>
          <pc:sldMk cId="2231906174" sldId="1017"/>
        </pc:sldMkLst>
        <pc:spChg chg="mod">
          <ac:chgData name="GAO Jingtong" userId="bf58ca31-fa8c-4a36-8536-f88f03db13ac" providerId="ADAL" clId="{BAF8477B-DE3E-4D09-9820-DCB5FFAF888C}" dt="2023-11-06T05:39:17.950" v="918" actId="20577"/>
          <ac:spMkLst>
            <pc:docMk/>
            <pc:sldMk cId="2231906174" sldId="1017"/>
            <ac:spMk id="2" creationId="{56C7C935-EB4C-8D49-B162-4193C0EE0C03}"/>
          </ac:spMkLst>
        </pc:spChg>
        <pc:spChg chg="mod">
          <ac:chgData name="GAO Jingtong" userId="bf58ca31-fa8c-4a36-8536-f88f03db13ac" providerId="ADAL" clId="{BAF8477B-DE3E-4D09-9820-DCB5FFAF888C}" dt="2023-11-06T05:39:25.844" v="921" actId="20577"/>
          <ac:spMkLst>
            <pc:docMk/>
            <pc:sldMk cId="2231906174" sldId="1017"/>
            <ac:spMk id="4" creationId="{D3F4A1AD-B993-288B-AC4D-51E7126BE8FC}"/>
          </ac:spMkLst>
        </pc:spChg>
        <pc:picChg chg="del">
          <ac:chgData name="GAO Jingtong" userId="bf58ca31-fa8c-4a36-8536-f88f03db13ac" providerId="ADAL" clId="{BAF8477B-DE3E-4D09-9820-DCB5FFAF888C}" dt="2023-11-06T05:39:23.418" v="920" actId="21"/>
          <ac:picMkLst>
            <pc:docMk/>
            <pc:sldMk cId="2231906174" sldId="1017"/>
            <ac:picMk id="6" creationId="{55BC8A4E-3843-5578-1639-3629921F753F}"/>
          </ac:picMkLst>
        </pc:picChg>
        <pc:picChg chg="add">
          <ac:chgData name="GAO Jingtong" userId="bf58ca31-fa8c-4a36-8536-f88f03db13ac" providerId="ADAL" clId="{BAF8477B-DE3E-4D09-9820-DCB5FFAF888C}" dt="2023-11-06T05:39:42.357" v="922" actId="22"/>
          <ac:picMkLst>
            <pc:docMk/>
            <pc:sldMk cId="2231906174" sldId="1017"/>
            <ac:picMk id="7" creationId="{64C54583-8544-7A49-31ED-BA4C1E248A4A}"/>
          </ac:picMkLst>
        </pc:picChg>
        <pc:picChg chg="del">
          <ac:chgData name="GAO Jingtong" userId="bf58ca31-fa8c-4a36-8536-f88f03db13ac" providerId="ADAL" clId="{BAF8477B-DE3E-4D09-9820-DCB5FFAF888C}" dt="2023-11-06T05:39:21.116" v="919" actId="21"/>
          <ac:picMkLst>
            <pc:docMk/>
            <pc:sldMk cId="2231906174" sldId="1017"/>
            <ac:picMk id="8" creationId="{E8981796-9B58-42B8-957C-DE6CA52409E4}"/>
          </ac:picMkLst>
        </pc:picChg>
      </pc:sldChg>
      <pc:sldChg chg="addSp delSp modSp add mod">
        <pc:chgData name="GAO Jingtong" userId="bf58ca31-fa8c-4a36-8536-f88f03db13ac" providerId="ADAL" clId="{BAF8477B-DE3E-4D09-9820-DCB5FFAF888C}" dt="2023-11-06T05:49:37.081" v="1050" actId="1076"/>
        <pc:sldMkLst>
          <pc:docMk/>
          <pc:sldMk cId="2763966012" sldId="1018"/>
        </pc:sldMkLst>
        <pc:spChg chg="mod">
          <ac:chgData name="GAO Jingtong" userId="bf58ca31-fa8c-4a36-8536-f88f03db13ac" providerId="ADAL" clId="{BAF8477B-DE3E-4D09-9820-DCB5FFAF888C}" dt="2023-11-06T05:41:58.416" v="936" actId="20577"/>
          <ac:spMkLst>
            <pc:docMk/>
            <pc:sldMk cId="2763966012" sldId="1018"/>
            <ac:spMk id="2" creationId="{56C7C935-EB4C-8D49-B162-4193C0EE0C03}"/>
          </ac:spMkLst>
        </pc:spChg>
        <pc:spChg chg="add mod">
          <ac:chgData name="GAO Jingtong" userId="bf58ca31-fa8c-4a36-8536-f88f03db13ac" providerId="ADAL" clId="{BAF8477B-DE3E-4D09-9820-DCB5FFAF888C}" dt="2023-11-06T05:48:12.730" v="1007" actId="20577"/>
          <ac:spMkLst>
            <pc:docMk/>
            <pc:sldMk cId="2763966012" sldId="1018"/>
            <ac:spMk id="10" creationId="{EB9DF200-BA19-016A-9B31-950C659CCBC9}"/>
          </ac:spMkLst>
        </pc:spChg>
        <pc:picChg chg="add mod">
          <ac:chgData name="GAO Jingtong" userId="bf58ca31-fa8c-4a36-8536-f88f03db13ac" providerId="ADAL" clId="{BAF8477B-DE3E-4D09-9820-DCB5FFAF888C}" dt="2023-11-06T05:47:51.060" v="998" actId="1076"/>
          <ac:picMkLst>
            <pc:docMk/>
            <pc:sldMk cId="2763966012" sldId="1018"/>
            <ac:picMk id="6" creationId="{1686280E-F9A4-6898-D204-ECDDD9BDD0AB}"/>
          </ac:picMkLst>
        </pc:picChg>
        <pc:picChg chg="del">
          <ac:chgData name="GAO Jingtong" userId="bf58ca31-fa8c-4a36-8536-f88f03db13ac" providerId="ADAL" clId="{BAF8477B-DE3E-4D09-9820-DCB5FFAF888C}" dt="2023-11-06T05:42:02.765" v="937" actId="21"/>
          <ac:picMkLst>
            <pc:docMk/>
            <pc:sldMk cId="2763966012" sldId="1018"/>
            <ac:picMk id="7" creationId="{64C54583-8544-7A49-31ED-BA4C1E248A4A}"/>
          </ac:picMkLst>
        </pc:picChg>
        <pc:picChg chg="add del mod">
          <ac:chgData name="GAO Jingtong" userId="bf58ca31-fa8c-4a36-8536-f88f03db13ac" providerId="ADAL" clId="{BAF8477B-DE3E-4D09-9820-DCB5FFAF888C}" dt="2023-11-06T05:44:34.483" v="950" actId="21"/>
          <ac:picMkLst>
            <pc:docMk/>
            <pc:sldMk cId="2763966012" sldId="1018"/>
            <ac:picMk id="9" creationId="{32BA4FF0-B93E-7F45-37CD-CB72AABB4CD3}"/>
          </ac:picMkLst>
        </pc:picChg>
        <pc:picChg chg="add mod">
          <ac:chgData name="GAO Jingtong" userId="bf58ca31-fa8c-4a36-8536-f88f03db13ac" providerId="ADAL" clId="{BAF8477B-DE3E-4D09-9820-DCB5FFAF888C}" dt="2023-11-06T05:49:37.081" v="1050" actId="1076"/>
          <ac:picMkLst>
            <pc:docMk/>
            <pc:sldMk cId="2763966012" sldId="1018"/>
            <ac:picMk id="12" creationId="{8CEB41DE-0724-17AA-FB25-CCE0253B29A2}"/>
          </ac:picMkLst>
        </pc:picChg>
        <pc:picChg chg="add mod">
          <ac:chgData name="GAO Jingtong" userId="bf58ca31-fa8c-4a36-8536-f88f03db13ac" providerId="ADAL" clId="{BAF8477B-DE3E-4D09-9820-DCB5FFAF888C}" dt="2023-11-06T05:49:32.088" v="1047" actId="1076"/>
          <ac:picMkLst>
            <pc:docMk/>
            <pc:sldMk cId="2763966012" sldId="1018"/>
            <ac:picMk id="14" creationId="{F49D8A8C-C411-4584-E729-FD72EDF6519F}"/>
          </ac:picMkLst>
        </pc:picChg>
      </pc:sldChg>
      <pc:sldChg chg="addSp modSp add mod">
        <pc:chgData name="GAO Jingtong" userId="bf58ca31-fa8c-4a36-8536-f88f03db13ac" providerId="ADAL" clId="{BAF8477B-DE3E-4D09-9820-DCB5FFAF888C}" dt="2023-11-06T12:07:53.932" v="1108"/>
        <pc:sldMkLst>
          <pc:docMk/>
          <pc:sldMk cId="2175694367" sldId="1019"/>
        </pc:sldMkLst>
        <pc:spChg chg="mod">
          <ac:chgData name="GAO Jingtong" userId="bf58ca31-fa8c-4a36-8536-f88f03db13ac" providerId="ADAL" clId="{BAF8477B-DE3E-4D09-9820-DCB5FFAF888C}" dt="2023-11-06T12:03:28.900" v="1064"/>
          <ac:spMkLst>
            <pc:docMk/>
            <pc:sldMk cId="2175694367" sldId="1019"/>
            <ac:spMk id="2" creationId="{56C7C935-EB4C-8D49-B162-4193C0EE0C03}"/>
          </ac:spMkLst>
        </pc:spChg>
        <pc:spChg chg="mod">
          <ac:chgData name="GAO Jingtong" userId="bf58ca31-fa8c-4a36-8536-f88f03db13ac" providerId="ADAL" clId="{BAF8477B-DE3E-4D09-9820-DCB5FFAF888C}" dt="2023-11-06T12:07:53.932" v="1108"/>
          <ac:spMkLst>
            <pc:docMk/>
            <pc:sldMk cId="2175694367" sldId="1019"/>
            <ac:spMk id="3" creationId="{67307112-83CD-D741-93C5-8CB1484141B3}"/>
          </ac:spMkLst>
        </pc:spChg>
        <pc:picChg chg="add mod">
          <ac:chgData name="GAO Jingtong" userId="bf58ca31-fa8c-4a36-8536-f88f03db13ac" providerId="ADAL" clId="{BAF8477B-DE3E-4D09-9820-DCB5FFAF888C}" dt="2023-11-06T12:06:21.214" v="1092" actId="1076"/>
          <ac:picMkLst>
            <pc:docMk/>
            <pc:sldMk cId="2175694367" sldId="1019"/>
            <ac:picMk id="6" creationId="{06FE9D72-5158-771B-D133-9D9B73DAA93A}"/>
          </ac:picMkLst>
        </pc:picChg>
      </pc:sldChg>
      <pc:sldChg chg="addSp delSp modSp add mod">
        <pc:chgData name="GAO Jingtong" userId="bf58ca31-fa8c-4a36-8536-f88f03db13ac" providerId="ADAL" clId="{BAF8477B-DE3E-4D09-9820-DCB5FFAF888C}" dt="2023-11-08T06:24:31.056" v="3215" actId="207"/>
        <pc:sldMkLst>
          <pc:docMk/>
          <pc:sldMk cId="2844380134" sldId="1020"/>
        </pc:sldMkLst>
        <pc:spChg chg="mod">
          <ac:chgData name="GAO Jingtong" userId="bf58ca31-fa8c-4a36-8536-f88f03db13ac" providerId="ADAL" clId="{BAF8477B-DE3E-4D09-9820-DCB5FFAF888C}" dt="2023-11-06T12:10:26.887" v="1112"/>
          <ac:spMkLst>
            <pc:docMk/>
            <pc:sldMk cId="2844380134" sldId="1020"/>
            <ac:spMk id="2" creationId="{56C7C935-EB4C-8D49-B162-4193C0EE0C03}"/>
          </ac:spMkLst>
        </pc:spChg>
        <pc:spChg chg="mod">
          <ac:chgData name="GAO Jingtong" userId="bf58ca31-fa8c-4a36-8536-f88f03db13ac" providerId="ADAL" clId="{BAF8477B-DE3E-4D09-9820-DCB5FFAF888C}" dt="2023-11-06T12:16:10.852" v="1391"/>
          <ac:spMkLst>
            <pc:docMk/>
            <pc:sldMk cId="2844380134" sldId="1020"/>
            <ac:spMk id="3" creationId="{67307112-83CD-D741-93C5-8CB1484141B3}"/>
          </ac:spMkLst>
        </pc:spChg>
        <pc:spChg chg="add mod">
          <ac:chgData name="GAO Jingtong" userId="bf58ca31-fa8c-4a36-8536-f88f03db13ac" providerId="ADAL" clId="{BAF8477B-DE3E-4D09-9820-DCB5FFAF888C}" dt="2023-11-08T06:24:31.056" v="3215" actId="207"/>
          <ac:spMkLst>
            <pc:docMk/>
            <pc:sldMk cId="2844380134" sldId="1020"/>
            <ac:spMk id="4" creationId="{3A1394EC-90E1-2FD4-C1AE-5394555BBC6A}"/>
          </ac:spMkLst>
        </pc:spChg>
        <pc:spChg chg="add mod">
          <ac:chgData name="GAO Jingtong" userId="bf58ca31-fa8c-4a36-8536-f88f03db13ac" providerId="ADAL" clId="{BAF8477B-DE3E-4D09-9820-DCB5FFAF888C}" dt="2023-11-06T12:32:24.290" v="1464" actId="207"/>
          <ac:spMkLst>
            <pc:docMk/>
            <pc:sldMk cId="2844380134" sldId="1020"/>
            <ac:spMk id="11" creationId="{1C29BE39-F08C-3839-5FBA-B7E106D5F521}"/>
          </ac:spMkLst>
        </pc:spChg>
        <pc:picChg chg="del mod">
          <ac:chgData name="GAO Jingtong" userId="bf58ca31-fa8c-4a36-8536-f88f03db13ac" providerId="ADAL" clId="{BAF8477B-DE3E-4D09-9820-DCB5FFAF888C}" dt="2023-11-06T12:13:19.343" v="1365" actId="21"/>
          <ac:picMkLst>
            <pc:docMk/>
            <pc:sldMk cId="2844380134" sldId="1020"/>
            <ac:picMk id="6" creationId="{06FE9D72-5158-771B-D133-9D9B73DAA93A}"/>
          </ac:picMkLst>
        </pc:picChg>
        <pc:picChg chg="add mod">
          <ac:chgData name="GAO Jingtong" userId="bf58ca31-fa8c-4a36-8536-f88f03db13ac" providerId="ADAL" clId="{BAF8477B-DE3E-4D09-9820-DCB5FFAF888C}" dt="2023-11-06T12:14:56.901" v="1383" actId="14100"/>
          <ac:picMkLst>
            <pc:docMk/>
            <pc:sldMk cId="2844380134" sldId="1020"/>
            <ac:picMk id="7" creationId="{8F1F7613-8DFD-63F8-16AC-627211E07BD5}"/>
          </ac:picMkLst>
        </pc:picChg>
        <pc:picChg chg="add mod">
          <ac:chgData name="GAO Jingtong" userId="bf58ca31-fa8c-4a36-8536-f88f03db13ac" providerId="ADAL" clId="{BAF8477B-DE3E-4D09-9820-DCB5FFAF888C}" dt="2023-11-06T12:15:00.348" v="1384" actId="14100"/>
          <ac:picMkLst>
            <pc:docMk/>
            <pc:sldMk cId="2844380134" sldId="1020"/>
            <ac:picMk id="9" creationId="{FA4817EC-C9E2-F264-0B9D-7DC33D8CAC5B}"/>
          </ac:picMkLst>
        </pc:picChg>
      </pc:sldChg>
      <pc:sldChg chg="add del">
        <pc:chgData name="GAO Jingtong" userId="bf58ca31-fa8c-4a36-8536-f88f03db13ac" providerId="ADAL" clId="{BAF8477B-DE3E-4D09-9820-DCB5FFAF888C}" dt="2023-11-06T12:16:58.206" v="1400"/>
        <pc:sldMkLst>
          <pc:docMk/>
          <pc:sldMk cId="304964" sldId="1021"/>
        </pc:sldMkLst>
      </pc:sldChg>
      <pc:sldChg chg="addSp delSp modSp add mod">
        <pc:chgData name="GAO Jingtong" userId="bf58ca31-fa8c-4a36-8536-f88f03db13ac" providerId="ADAL" clId="{BAF8477B-DE3E-4D09-9820-DCB5FFAF888C}" dt="2023-11-06T12:35:15.638" v="1504" actId="20577"/>
        <pc:sldMkLst>
          <pc:docMk/>
          <pc:sldMk cId="96210782" sldId="1021"/>
        </pc:sldMkLst>
        <pc:spChg chg="mod">
          <ac:chgData name="GAO Jingtong" userId="bf58ca31-fa8c-4a36-8536-f88f03db13ac" providerId="ADAL" clId="{BAF8477B-DE3E-4D09-9820-DCB5FFAF888C}" dt="2023-11-06T12:17:14.392" v="1402"/>
          <ac:spMkLst>
            <pc:docMk/>
            <pc:sldMk cId="96210782" sldId="1021"/>
            <ac:spMk id="2" creationId="{56C7C935-EB4C-8D49-B162-4193C0EE0C03}"/>
          </ac:spMkLst>
        </pc:spChg>
        <pc:spChg chg="mod">
          <ac:chgData name="GAO Jingtong" userId="bf58ca31-fa8c-4a36-8536-f88f03db13ac" providerId="ADAL" clId="{BAF8477B-DE3E-4D09-9820-DCB5FFAF888C}" dt="2023-11-06T12:21:00.982" v="1463" actId="20577"/>
          <ac:spMkLst>
            <pc:docMk/>
            <pc:sldMk cId="96210782" sldId="1021"/>
            <ac:spMk id="3" creationId="{67307112-83CD-D741-93C5-8CB1484141B3}"/>
          </ac:spMkLst>
        </pc:spChg>
        <pc:spChg chg="add mod">
          <ac:chgData name="GAO Jingtong" userId="bf58ca31-fa8c-4a36-8536-f88f03db13ac" providerId="ADAL" clId="{BAF8477B-DE3E-4D09-9820-DCB5FFAF888C}" dt="2023-11-06T12:35:15.638" v="1504" actId="20577"/>
          <ac:spMkLst>
            <pc:docMk/>
            <pc:sldMk cId="96210782" sldId="1021"/>
            <ac:spMk id="8" creationId="{16579D23-4B8B-45B1-14B9-3639F2B41AA1}"/>
          </ac:spMkLst>
        </pc:spChg>
        <pc:picChg chg="del">
          <ac:chgData name="GAO Jingtong" userId="bf58ca31-fa8c-4a36-8536-f88f03db13ac" providerId="ADAL" clId="{BAF8477B-DE3E-4D09-9820-DCB5FFAF888C}" dt="2023-11-06T12:18:12.548" v="1424" actId="21"/>
          <ac:picMkLst>
            <pc:docMk/>
            <pc:sldMk cId="96210782" sldId="1021"/>
            <ac:picMk id="6" creationId="{06FE9D72-5158-771B-D133-9D9B73DAA93A}"/>
          </ac:picMkLst>
        </pc:picChg>
        <pc:picChg chg="add mod">
          <ac:chgData name="GAO Jingtong" userId="bf58ca31-fa8c-4a36-8536-f88f03db13ac" providerId="ADAL" clId="{BAF8477B-DE3E-4D09-9820-DCB5FFAF888C}" dt="2023-11-06T12:19:24.408" v="1431" actId="1076"/>
          <ac:picMkLst>
            <pc:docMk/>
            <pc:sldMk cId="96210782" sldId="1021"/>
            <ac:picMk id="7" creationId="{D5C9F9F9-DA65-00BF-BD99-E779DD39ECAE}"/>
          </ac:picMkLst>
        </pc:picChg>
      </pc:sldChg>
      <pc:sldChg chg="add del">
        <pc:chgData name="GAO Jingtong" userId="bf58ca31-fa8c-4a36-8536-f88f03db13ac" providerId="ADAL" clId="{BAF8477B-DE3E-4D09-9820-DCB5FFAF888C}" dt="2023-11-06T12:10:14.057" v="1111"/>
        <pc:sldMkLst>
          <pc:docMk/>
          <pc:sldMk cId="3851482365" sldId="1021"/>
        </pc:sldMkLst>
      </pc:sldChg>
      <pc:sldChg chg="delSp modSp add mod">
        <pc:chgData name="GAO Jingtong" userId="bf58ca31-fa8c-4a36-8536-f88f03db13ac" providerId="ADAL" clId="{BAF8477B-DE3E-4D09-9820-DCB5FFAF888C}" dt="2023-11-06T12:39:21.132" v="1705" actId="20577"/>
        <pc:sldMkLst>
          <pc:docMk/>
          <pc:sldMk cId="51117589" sldId="1022"/>
        </pc:sldMkLst>
        <pc:spChg chg="mod">
          <ac:chgData name="GAO Jingtong" userId="bf58ca31-fa8c-4a36-8536-f88f03db13ac" providerId="ADAL" clId="{BAF8477B-DE3E-4D09-9820-DCB5FFAF888C}" dt="2023-11-06T12:36:53.488" v="1543" actId="20577"/>
          <ac:spMkLst>
            <pc:docMk/>
            <pc:sldMk cId="51117589" sldId="1022"/>
            <ac:spMk id="2" creationId="{56C7C935-EB4C-8D49-B162-4193C0EE0C03}"/>
          </ac:spMkLst>
        </pc:spChg>
        <pc:spChg chg="mod">
          <ac:chgData name="GAO Jingtong" userId="bf58ca31-fa8c-4a36-8536-f88f03db13ac" providerId="ADAL" clId="{BAF8477B-DE3E-4D09-9820-DCB5FFAF888C}" dt="2023-11-06T12:39:21.132" v="1705" actId="20577"/>
          <ac:spMkLst>
            <pc:docMk/>
            <pc:sldMk cId="51117589" sldId="1022"/>
            <ac:spMk id="3" creationId="{67307112-83CD-D741-93C5-8CB1484141B3}"/>
          </ac:spMkLst>
        </pc:spChg>
        <pc:picChg chg="del">
          <ac:chgData name="GAO Jingtong" userId="bf58ca31-fa8c-4a36-8536-f88f03db13ac" providerId="ADAL" clId="{BAF8477B-DE3E-4D09-9820-DCB5FFAF888C}" dt="2023-11-06T12:36:58.453" v="1544" actId="21"/>
          <ac:picMkLst>
            <pc:docMk/>
            <pc:sldMk cId="51117589" sldId="1022"/>
            <ac:picMk id="6" creationId="{06FE9D72-5158-771B-D133-9D9B73DAA93A}"/>
          </ac:picMkLst>
        </pc:picChg>
      </pc:sldChg>
      <pc:sldChg chg="addSp delSp modSp add mod">
        <pc:chgData name="GAO Jingtong" userId="bf58ca31-fa8c-4a36-8536-f88f03db13ac" providerId="ADAL" clId="{BAF8477B-DE3E-4D09-9820-DCB5FFAF888C}" dt="2023-11-06T12:41:49.624" v="1724"/>
        <pc:sldMkLst>
          <pc:docMk/>
          <pc:sldMk cId="3748445419" sldId="1023"/>
        </pc:sldMkLst>
        <pc:spChg chg="mod">
          <ac:chgData name="GAO Jingtong" userId="bf58ca31-fa8c-4a36-8536-f88f03db13ac" providerId="ADAL" clId="{BAF8477B-DE3E-4D09-9820-DCB5FFAF888C}" dt="2023-11-06T12:40:03.602" v="1712" actId="20577"/>
          <ac:spMkLst>
            <pc:docMk/>
            <pc:sldMk cId="3748445419" sldId="1023"/>
            <ac:spMk id="2" creationId="{56C7C935-EB4C-8D49-B162-4193C0EE0C03}"/>
          </ac:spMkLst>
        </pc:spChg>
        <pc:spChg chg="mod">
          <ac:chgData name="GAO Jingtong" userId="bf58ca31-fa8c-4a36-8536-f88f03db13ac" providerId="ADAL" clId="{BAF8477B-DE3E-4D09-9820-DCB5FFAF888C}" dt="2023-11-06T12:40:06.649" v="1713" actId="20577"/>
          <ac:spMkLst>
            <pc:docMk/>
            <pc:sldMk cId="3748445419" sldId="1023"/>
            <ac:spMk id="3" creationId="{67307112-83CD-D741-93C5-8CB1484141B3}"/>
          </ac:spMkLst>
        </pc:spChg>
        <pc:picChg chg="add mod">
          <ac:chgData name="GAO Jingtong" userId="bf58ca31-fa8c-4a36-8536-f88f03db13ac" providerId="ADAL" clId="{BAF8477B-DE3E-4D09-9820-DCB5FFAF888C}" dt="2023-11-06T12:41:34.030" v="1722" actId="1076"/>
          <ac:picMkLst>
            <pc:docMk/>
            <pc:sldMk cId="3748445419" sldId="1023"/>
            <ac:picMk id="6" creationId="{4EF1DEEB-1C6F-DD9E-4A9D-48913393CDFE}"/>
          </ac:picMkLst>
        </pc:picChg>
        <pc:picChg chg="add mod">
          <ac:chgData name="GAO Jingtong" userId="bf58ca31-fa8c-4a36-8536-f88f03db13ac" providerId="ADAL" clId="{BAF8477B-DE3E-4D09-9820-DCB5FFAF888C}" dt="2023-11-06T12:41:31.866" v="1721" actId="1076"/>
          <ac:picMkLst>
            <pc:docMk/>
            <pc:sldMk cId="3748445419" sldId="1023"/>
            <ac:picMk id="8" creationId="{01A781BC-B12C-894A-4F9C-C5FCC4EC7BA3}"/>
          </ac:picMkLst>
        </pc:picChg>
        <pc:picChg chg="add del mod">
          <ac:chgData name="GAO Jingtong" userId="bf58ca31-fa8c-4a36-8536-f88f03db13ac" providerId="ADAL" clId="{BAF8477B-DE3E-4D09-9820-DCB5FFAF888C}" dt="2023-11-06T12:41:49.624" v="1724"/>
          <ac:picMkLst>
            <pc:docMk/>
            <pc:sldMk cId="3748445419" sldId="1023"/>
            <ac:picMk id="9" creationId="{D6A24FE7-B080-093D-309B-7AA38FE50D55}"/>
          </ac:picMkLst>
        </pc:picChg>
      </pc:sldChg>
      <pc:sldChg chg="addSp delSp modSp add mod">
        <pc:chgData name="GAO Jingtong" userId="bf58ca31-fa8c-4a36-8536-f88f03db13ac" providerId="ADAL" clId="{BAF8477B-DE3E-4D09-9820-DCB5FFAF888C}" dt="2023-11-06T12:49:55.470" v="1779" actId="1076"/>
        <pc:sldMkLst>
          <pc:docMk/>
          <pc:sldMk cId="1426884004" sldId="1024"/>
        </pc:sldMkLst>
        <pc:spChg chg="mod">
          <ac:chgData name="GAO Jingtong" userId="bf58ca31-fa8c-4a36-8536-f88f03db13ac" providerId="ADAL" clId="{BAF8477B-DE3E-4D09-9820-DCB5FFAF888C}" dt="2023-11-06T12:47:46.849" v="1752" actId="20577"/>
          <ac:spMkLst>
            <pc:docMk/>
            <pc:sldMk cId="1426884004" sldId="1024"/>
            <ac:spMk id="2" creationId="{56C7C935-EB4C-8D49-B162-4193C0EE0C03}"/>
          </ac:spMkLst>
        </pc:spChg>
        <pc:spChg chg="add del">
          <ac:chgData name="GAO Jingtong" userId="bf58ca31-fa8c-4a36-8536-f88f03db13ac" providerId="ADAL" clId="{BAF8477B-DE3E-4D09-9820-DCB5FFAF888C}" dt="2023-11-06T12:49:04.851" v="1758" actId="22"/>
          <ac:spMkLst>
            <pc:docMk/>
            <pc:sldMk cId="1426884004" sldId="1024"/>
            <ac:spMk id="10" creationId="{39F284CE-02CB-6419-E1B4-540B606C699C}"/>
          </ac:spMkLst>
        </pc:spChg>
        <pc:spChg chg="add mod ord">
          <ac:chgData name="GAO Jingtong" userId="bf58ca31-fa8c-4a36-8536-f88f03db13ac" providerId="ADAL" clId="{BAF8477B-DE3E-4D09-9820-DCB5FFAF888C}" dt="2023-11-06T12:49:52.959" v="1778" actId="167"/>
          <ac:spMkLst>
            <pc:docMk/>
            <pc:sldMk cId="1426884004" sldId="1024"/>
            <ac:spMk id="11" creationId="{18AB12B7-CEDF-8B0E-E64C-34E65925C117}"/>
          </ac:spMkLst>
        </pc:spChg>
        <pc:picChg chg="del">
          <ac:chgData name="GAO Jingtong" userId="bf58ca31-fa8c-4a36-8536-f88f03db13ac" providerId="ADAL" clId="{BAF8477B-DE3E-4D09-9820-DCB5FFAF888C}" dt="2023-11-06T12:47:52.967" v="1753" actId="21"/>
          <ac:picMkLst>
            <pc:docMk/>
            <pc:sldMk cId="1426884004" sldId="1024"/>
            <ac:picMk id="6" creationId="{4EF1DEEB-1C6F-DD9E-4A9D-48913393CDFE}"/>
          </ac:picMkLst>
        </pc:picChg>
        <pc:picChg chg="add mod">
          <ac:chgData name="GAO Jingtong" userId="bf58ca31-fa8c-4a36-8536-f88f03db13ac" providerId="ADAL" clId="{BAF8477B-DE3E-4D09-9820-DCB5FFAF888C}" dt="2023-11-06T12:49:55.470" v="1779" actId="1076"/>
          <ac:picMkLst>
            <pc:docMk/>
            <pc:sldMk cId="1426884004" sldId="1024"/>
            <ac:picMk id="7" creationId="{BC2B20C1-ADC5-3A88-6283-BFDFD8FFE9F5}"/>
          </ac:picMkLst>
        </pc:picChg>
        <pc:picChg chg="del">
          <ac:chgData name="GAO Jingtong" userId="bf58ca31-fa8c-4a36-8536-f88f03db13ac" providerId="ADAL" clId="{BAF8477B-DE3E-4D09-9820-DCB5FFAF888C}" dt="2023-11-06T12:47:52.967" v="1753" actId="21"/>
          <ac:picMkLst>
            <pc:docMk/>
            <pc:sldMk cId="1426884004" sldId="1024"/>
            <ac:picMk id="8" creationId="{01A781BC-B12C-894A-4F9C-C5FCC4EC7BA3}"/>
          </ac:picMkLst>
        </pc:picChg>
      </pc:sldChg>
      <pc:sldChg chg="add del">
        <pc:chgData name="GAO Jingtong" userId="bf58ca31-fa8c-4a36-8536-f88f03db13ac" providerId="ADAL" clId="{BAF8477B-DE3E-4D09-9820-DCB5FFAF888C}" dt="2023-11-06T12:40:07.953" v="1715"/>
        <pc:sldMkLst>
          <pc:docMk/>
          <pc:sldMk cId="3456043185" sldId="1024"/>
        </pc:sldMkLst>
      </pc:sldChg>
      <pc:sldChg chg="addSp delSp modSp add mod">
        <pc:chgData name="GAO Jingtong" userId="bf58ca31-fa8c-4a36-8536-f88f03db13ac" providerId="ADAL" clId="{BAF8477B-DE3E-4D09-9820-DCB5FFAF888C}" dt="2023-11-06T13:03:52.780" v="1852" actId="20577"/>
        <pc:sldMkLst>
          <pc:docMk/>
          <pc:sldMk cId="4256482323" sldId="1025"/>
        </pc:sldMkLst>
        <pc:spChg chg="mod">
          <ac:chgData name="GAO Jingtong" userId="bf58ca31-fa8c-4a36-8536-f88f03db13ac" providerId="ADAL" clId="{BAF8477B-DE3E-4D09-9820-DCB5FFAF888C}" dt="2023-11-06T12:50:55.100" v="1782"/>
          <ac:spMkLst>
            <pc:docMk/>
            <pc:sldMk cId="4256482323" sldId="1025"/>
            <ac:spMk id="2" creationId="{56C7C935-EB4C-8D49-B162-4193C0EE0C03}"/>
          </ac:spMkLst>
        </pc:spChg>
        <pc:spChg chg="del">
          <ac:chgData name="GAO Jingtong" userId="bf58ca31-fa8c-4a36-8536-f88f03db13ac" providerId="ADAL" clId="{BAF8477B-DE3E-4D09-9820-DCB5FFAF888C}" dt="2023-11-06T13:03:15.098" v="1835" actId="21"/>
          <ac:spMkLst>
            <pc:docMk/>
            <pc:sldMk cId="4256482323" sldId="1025"/>
            <ac:spMk id="3" creationId="{67307112-83CD-D741-93C5-8CB1484141B3}"/>
          </ac:spMkLst>
        </pc:spChg>
        <pc:spChg chg="add mod">
          <ac:chgData name="GAO Jingtong" userId="bf58ca31-fa8c-4a36-8536-f88f03db13ac" providerId="ADAL" clId="{BAF8477B-DE3E-4D09-9820-DCB5FFAF888C}" dt="2023-11-06T13:03:52.780" v="1852" actId="20577"/>
          <ac:spMkLst>
            <pc:docMk/>
            <pc:sldMk cId="4256482323" sldId="1025"/>
            <ac:spMk id="11" creationId="{A047B65B-0599-3282-7835-1AF875F7C3E4}"/>
          </ac:spMkLst>
        </pc:spChg>
        <pc:spChg chg="add del mod">
          <ac:chgData name="GAO Jingtong" userId="bf58ca31-fa8c-4a36-8536-f88f03db13ac" providerId="ADAL" clId="{BAF8477B-DE3E-4D09-9820-DCB5FFAF888C}" dt="2023-11-06T13:03:18.277" v="1836" actId="21"/>
          <ac:spMkLst>
            <pc:docMk/>
            <pc:sldMk cId="4256482323" sldId="1025"/>
            <ac:spMk id="13" creationId="{4BF428C5-767D-B66D-5B3E-8D2C6FFFDDE4}"/>
          </ac:spMkLst>
        </pc:spChg>
        <pc:spChg chg="add del mod">
          <ac:chgData name="GAO Jingtong" userId="bf58ca31-fa8c-4a36-8536-f88f03db13ac" providerId="ADAL" clId="{BAF8477B-DE3E-4D09-9820-DCB5FFAF888C}" dt="2023-11-06T13:03:22.026" v="1839"/>
          <ac:spMkLst>
            <pc:docMk/>
            <pc:sldMk cId="4256482323" sldId="1025"/>
            <ac:spMk id="14" creationId="{F2E81689-2E02-0230-3DB3-83EF7EA6A218}"/>
          </ac:spMkLst>
        </pc:spChg>
        <pc:picChg chg="del">
          <ac:chgData name="GAO Jingtong" userId="bf58ca31-fa8c-4a36-8536-f88f03db13ac" providerId="ADAL" clId="{BAF8477B-DE3E-4D09-9820-DCB5FFAF888C}" dt="2023-11-06T12:58:26.989" v="1785" actId="21"/>
          <ac:picMkLst>
            <pc:docMk/>
            <pc:sldMk cId="4256482323" sldId="1025"/>
            <ac:picMk id="6" creationId="{4EF1DEEB-1C6F-DD9E-4A9D-48913393CDFE}"/>
          </ac:picMkLst>
        </pc:picChg>
        <pc:picChg chg="add mod">
          <ac:chgData name="GAO Jingtong" userId="bf58ca31-fa8c-4a36-8536-f88f03db13ac" providerId="ADAL" clId="{BAF8477B-DE3E-4D09-9820-DCB5FFAF888C}" dt="2023-11-06T13:01:04.006" v="1823" actId="1036"/>
          <ac:picMkLst>
            <pc:docMk/>
            <pc:sldMk cId="4256482323" sldId="1025"/>
            <ac:picMk id="7" creationId="{7473CF21-C9F5-72EC-FE21-81CEF2E4F906}"/>
          </ac:picMkLst>
        </pc:picChg>
        <pc:picChg chg="del">
          <ac:chgData name="GAO Jingtong" userId="bf58ca31-fa8c-4a36-8536-f88f03db13ac" providerId="ADAL" clId="{BAF8477B-DE3E-4D09-9820-DCB5FFAF888C}" dt="2023-11-06T12:58:26.989" v="1785" actId="21"/>
          <ac:picMkLst>
            <pc:docMk/>
            <pc:sldMk cId="4256482323" sldId="1025"/>
            <ac:picMk id="8" creationId="{01A781BC-B12C-894A-4F9C-C5FCC4EC7BA3}"/>
          </ac:picMkLst>
        </pc:picChg>
        <pc:picChg chg="add mod">
          <ac:chgData name="GAO Jingtong" userId="bf58ca31-fa8c-4a36-8536-f88f03db13ac" providerId="ADAL" clId="{BAF8477B-DE3E-4D09-9820-DCB5FFAF888C}" dt="2023-11-06T13:01:04.006" v="1823" actId="1036"/>
          <ac:picMkLst>
            <pc:docMk/>
            <pc:sldMk cId="4256482323" sldId="1025"/>
            <ac:picMk id="10" creationId="{F9676CD8-68D3-04B0-18E5-199B4812060D}"/>
          </ac:picMkLst>
        </pc:picChg>
      </pc:sldChg>
      <pc:sldChg chg="addSp delSp modSp add mod">
        <pc:chgData name="GAO Jingtong" userId="bf58ca31-fa8c-4a36-8536-f88f03db13ac" providerId="ADAL" clId="{BAF8477B-DE3E-4D09-9820-DCB5FFAF888C}" dt="2023-11-07T07:56:35.988" v="2050" actId="22"/>
        <pc:sldMkLst>
          <pc:docMk/>
          <pc:sldMk cId="4241828579" sldId="1026"/>
        </pc:sldMkLst>
        <pc:spChg chg="mod">
          <ac:chgData name="GAO Jingtong" userId="bf58ca31-fa8c-4a36-8536-f88f03db13ac" providerId="ADAL" clId="{BAF8477B-DE3E-4D09-9820-DCB5FFAF888C}" dt="2023-11-06T13:05:27.128" v="1867" actId="27636"/>
          <ac:spMkLst>
            <pc:docMk/>
            <pc:sldMk cId="4241828579" sldId="1026"/>
            <ac:spMk id="2" creationId="{56C7C935-EB4C-8D49-B162-4193C0EE0C03}"/>
          </ac:spMkLst>
        </pc:spChg>
        <pc:spChg chg="mod">
          <ac:chgData name="GAO Jingtong" userId="bf58ca31-fa8c-4a36-8536-f88f03db13ac" providerId="ADAL" clId="{BAF8477B-DE3E-4D09-9820-DCB5FFAF888C}" dt="2023-11-07T07:54:30.465" v="2046" actId="20577"/>
          <ac:spMkLst>
            <pc:docMk/>
            <pc:sldMk cId="4241828579" sldId="1026"/>
            <ac:spMk id="3" creationId="{67307112-83CD-D741-93C5-8CB1484141B3}"/>
          </ac:spMkLst>
        </pc:spChg>
        <pc:picChg chg="del">
          <ac:chgData name="GAO Jingtong" userId="bf58ca31-fa8c-4a36-8536-f88f03db13ac" providerId="ADAL" clId="{BAF8477B-DE3E-4D09-9820-DCB5FFAF888C}" dt="2023-11-06T13:05:33.384" v="1868" actId="21"/>
          <ac:picMkLst>
            <pc:docMk/>
            <pc:sldMk cId="4241828579" sldId="1026"/>
            <ac:picMk id="6" creationId="{06FE9D72-5158-771B-D133-9D9B73DAA93A}"/>
          </ac:picMkLst>
        </pc:picChg>
        <pc:picChg chg="add mod">
          <ac:chgData name="GAO Jingtong" userId="bf58ca31-fa8c-4a36-8536-f88f03db13ac" providerId="ADAL" clId="{BAF8477B-DE3E-4D09-9820-DCB5FFAF888C}" dt="2023-11-07T07:54:38.233" v="2048" actId="1076"/>
          <ac:picMkLst>
            <pc:docMk/>
            <pc:sldMk cId="4241828579" sldId="1026"/>
            <ac:picMk id="6" creationId="{47E7DF3C-8469-0B13-BDC1-688697DF966B}"/>
          </ac:picMkLst>
        </pc:picChg>
        <pc:picChg chg="add del">
          <ac:chgData name="GAO Jingtong" userId="bf58ca31-fa8c-4a36-8536-f88f03db13ac" providerId="ADAL" clId="{BAF8477B-DE3E-4D09-9820-DCB5FFAF888C}" dt="2023-11-07T07:56:35.988" v="2050" actId="22"/>
          <ac:picMkLst>
            <pc:docMk/>
            <pc:sldMk cId="4241828579" sldId="1026"/>
            <ac:picMk id="8" creationId="{437ABCCE-C182-CA79-B5A9-BAFF381A0BF2}"/>
          </ac:picMkLst>
        </pc:picChg>
      </pc:sldChg>
      <pc:sldChg chg="addSp delSp modSp add mod">
        <pc:chgData name="GAO Jingtong" userId="bf58ca31-fa8c-4a36-8536-f88f03db13ac" providerId="ADAL" clId="{BAF8477B-DE3E-4D09-9820-DCB5FFAF888C}" dt="2023-11-07T07:58:57.115" v="2219" actId="1582"/>
        <pc:sldMkLst>
          <pc:docMk/>
          <pc:sldMk cId="345427547" sldId="1027"/>
        </pc:sldMkLst>
        <pc:spChg chg="mod">
          <ac:chgData name="GAO Jingtong" userId="bf58ca31-fa8c-4a36-8536-f88f03db13ac" providerId="ADAL" clId="{BAF8477B-DE3E-4D09-9820-DCB5FFAF888C}" dt="2023-11-07T07:56:42.372" v="2057" actId="20577"/>
          <ac:spMkLst>
            <pc:docMk/>
            <pc:sldMk cId="345427547" sldId="1027"/>
            <ac:spMk id="2" creationId="{56C7C935-EB4C-8D49-B162-4193C0EE0C03}"/>
          </ac:spMkLst>
        </pc:spChg>
        <pc:spChg chg="mod">
          <ac:chgData name="GAO Jingtong" userId="bf58ca31-fa8c-4a36-8536-f88f03db13ac" providerId="ADAL" clId="{BAF8477B-DE3E-4D09-9820-DCB5FFAF888C}" dt="2023-11-07T07:58:18.429" v="2212" actId="20577"/>
          <ac:spMkLst>
            <pc:docMk/>
            <pc:sldMk cId="345427547" sldId="1027"/>
            <ac:spMk id="3" creationId="{67307112-83CD-D741-93C5-8CB1484141B3}"/>
          </ac:spMkLst>
        </pc:spChg>
        <pc:spChg chg="add mod">
          <ac:chgData name="GAO Jingtong" userId="bf58ca31-fa8c-4a36-8536-f88f03db13ac" providerId="ADAL" clId="{BAF8477B-DE3E-4D09-9820-DCB5FFAF888C}" dt="2023-11-07T07:58:57.115" v="2219" actId="1582"/>
          <ac:spMkLst>
            <pc:docMk/>
            <pc:sldMk cId="345427547" sldId="1027"/>
            <ac:spMk id="8" creationId="{20CF8BEC-96D2-87A5-010A-2253431DA932}"/>
          </ac:spMkLst>
        </pc:spChg>
        <pc:picChg chg="del">
          <ac:chgData name="GAO Jingtong" userId="bf58ca31-fa8c-4a36-8536-f88f03db13ac" providerId="ADAL" clId="{BAF8477B-DE3E-4D09-9820-DCB5FFAF888C}" dt="2023-11-07T07:56:45.788" v="2058" actId="21"/>
          <ac:picMkLst>
            <pc:docMk/>
            <pc:sldMk cId="345427547" sldId="1027"/>
            <ac:picMk id="6" creationId="{47E7DF3C-8469-0B13-BDC1-688697DF966B}"/>
          </ac:picMkLst>
        </pc:picChg>
        <pc:picChg chg="add mod">
          <ac:chgData name="GAO Jingtong" userId="bf58ca31-fa8c-4a36-8536-f88f03db13ac" providerId="ADAL" clId="{BAF8477B-DE3E-4D09-9820-DCB5FFAF888C}" dt="2023-11-07T07:58:37.640" v="2215" actId="1076"/>
          <ac:picMkLst>
            <pc:docMk/>
            <pc:sldMk cId="345427547" sldId="1027"/>
            <ac:picMk id="7" creationId="{EDB1F1F0-596C-967D-30AF-0B7AE2C77BAA}"/>
          </ac:picMkLst>
        </pc:picChg>
      </pc:sldChg>
      <pc:sldChg chg="addSp modSp add mod">
        <pc:chgData name="GAO Jingtong" userId="bf58ca31-fa8c-4a36-8536-f88f03db13ac" providerId="ADAL" clId="{BAF8477B-DE3E-4D09-9820-DCB5FFAF888C}" dt="2023-11-07T08:13:36.167" v="2551" actId="5793"/>
        <pc:sldMkLst>
          <pc:docMk/>
          <pc:sldMk cId="3200789468" sldId="1028"/>
        </pc:sldMkLst>
        <pc:spChg chg="mod">
          <ac:chgData name="GAO Jingtong" userId="bf58ca31-fa8c-4a36-8536-f88f03db13ac" providerId="ADAL" clId="{BAF8477B-DE3E-4D09-9820-DCB5FFAF888C}" dt="2023-11-07T08:13:36.167" v="2551" actId="5793"/>
          <ac:spMkLst>
            <pc:docMk/>
            <pc:sldMk cId="3200789468" sldId="1028"/>
            <ac:spMk id="3" creationId="{67307112-83CD-D741-93C5-8CB1484141B3}"/>
          </ac:spMkLst>
        </pc:spChg>
        <pc:spChg chg="mod">
          <ac:chgData name="GAO Jingtong" userId="bf58ca31-fa8c-4a36-8536-f88f03db13ac" providerId="ADAL" clId="{BAF8477B-DE3E-4D09-9820-DCB5FFAF888C}" dt="2023-11-07T08:03:12.747" v="2294" actId="1076"/>
          <ac:spMkLst>
            <pc:docMk/>
            <pc:sldMk cId="3200789468" sldId="1028"/>
            <ac:spMk id="8" creationId="{20CF8BEC-96D2-87A5-010A-2253431DA932}"/>
          </ac:spMkLst>
        </pc:spChg>
        <pc:picChg chg="add mod modCrop">
          <ac:chgData name="GAO Jingtong" userId="bf58ca31-fa8c-4a36-8536-f88f03db13ac" providerId="ADAL" clId="{BAF8477B-DE3E-4D09-9820-DCB5FFAF888C}" dt="2023-11-07T08:05:05.715" v="2374" actId="1076"/>
          <ac:picMkLst>
            <pc:docMk/>
            <pc:sldMk cId="3200789468" sldId="1028"/>
            <ac:picMk id="6" creationId="{984CB590-3F1D-B922-A86F-49E4CAC19B06}"/>
          </ac:picMkLst>
        </pc:picChg>
        <pc:picChg chg="mod">
          <ac:chgData name="GAO Jingtong" userId="bf58ca31-fa8c-4a36-8536-f88f03db13ac" providerId="ADAL" clId="{BAF8477B-DE3E-4D09-9820-DCB5FFAF888C}" dt="2023-11-07T08:03:12.747" v="2294" actId="1076"/>
          <ac:picMkLst>
            <pc:docMk/>
            <pc:sldMk cId="3200789468" sldId="1028"/>
            <ac:picMk id="7" creationId="{EDB1F1F0-596C-967D-30AF-0B7AE2C77BAA}"/>
          </ac:picMkLst>
        </pc:picChg>
        <pc:picChg chg="add mod">
          <ac:chgData name="GAO Jingtong" userId="bf58ca31-fa8c-4a36-8536-f88f03db13ac" providerId="ADAL" clId="{BAF8477B-DE3E-4D09-9820-DCB5FFAF888C}" dt="2023-11-07T08:06:16.727" v="2416" actId="1076"/>
          <ac:picMkLst>
            <pc:docMk/>
            <pc:sldMk cId="3200789468" sldId="1028"/>
            <ac:picMk id="10" creationId="{8972BBB8-30BC-C28F-3AA3-E3E92F87D7DC}"/>
          </ac:picMkLst>
        </pc:picChg>
        <pc:picChg chg="add mod">
          <ac:chgData name="GAO Jingtong" userId="bf58ca31-fa8c-4a36-8536-f88f03db13ac" providerId="ADAL" clId="{BAF8477B-DE3E-4D09-9820-DCB5FFAF888C}" dt="2023-11-07T08:09:22.790" v="2466" actId="1076"/>
          <ac:picMkLst>
            <pc:docMk/>
            <pc:sldMk cId="3200789468" sldId="1028"/>
            <ac:picMk id="12" creationId="{C7A4DA70-D12A-A41E-1A53-7CEFFAD88F83}"/>
          </ac:picMkLst>
        </pc:picChg>
        <pc:picChg chg="add mod modCrop">
          <ac:chgData name="GAO Jingtong" userId="bf58ca31-fa8c-4a36-8536-f88f03db13ac" providerId="ADAL" clId="{BAF8477B-DE3E-4D09-9820-DCB5FFAF888C}" dt="2023-11-07T08:09:49.012" v="2472" actId="1076"/>
          <ac:picMkLst>
            <pc:docMk/>
            <pc:sldMk cId="3200789468" sldId="1028"/>
            <ac:picMk id="14" creationId="{23729F0C-FF4D-FD48-D448-E09301618291}"/>
          </ac:picMkLst>
        </pc:picChg>
        <pc:picChg chg="add mod">
          <ac:chgData name="GAO Jingtong" userId="bf58ca31-fa8c-4a36-8536-f88f03db13ac" providerId="ADAL" clId="{BAF8477B-DE3E-4D09-9820-DCB5FFAF888C}" dt="2023-11-07T08:12:35.679" v="2524" actId="1076"/>
          <ac:picMkLst>
            <pc:docMk/>
            <pc:sldMk cId="3200789468" sldId="1028"/>
            <ac:picMk id="16" creationId="{4A5CEC3A-EE6E-9002-6867-A4E01BAF0623}"/>
          </ac:picMkLst>
        </pc:picChg>
        <pc:picChg chg="add mod">
          <ac:chgData name="GAO Jingtong" userId="bf58ca31-fa8c-4a36-8536-f88f03db13ac" providerId="ADAL" clId="{BAF8477B-DE3E-4D09-9820-DCB5FFAF888C}" dt="2023-11-07T08:13:01.687" v="2537" actId="1076"/>
          <ac:picMkLst>
            <pc:docMk/>
            <pc:sldMk cId="3200789468" sldId="1028"/>
            <ac:picMk id="18" creationId="{62743F1F-266E-A854-69AD-E6BCE3C85B47}"/>
          </ac:picMkLst>
        </pc:picChg>
      </pc:sldChg>
      <pc:sldChg chg="addSp delSp modSp add mod">
        <pc:chgData name="GAO Jingtong" userId="bf58ca31-fa8c-4a36-8536-f88f03db13ac" providerId="ADAL" clId="{BAF8477B-DE3E-4D09-9820-DCB5FFAF888C}" dt="2023-11-07T09:03:46.686" v="3014" actId="20577"/>
        <pc:sldMkLst>
          <pc:docMk/>
          <pc:sldMk cId="3921708000" sldId="1029"/>
        </pc:sldMkLst>
        <pc:spChg chg="mod">
          <ac:chgData name="GAO Jingtong" userId="bf58ca31-fa8c-4a36-8536-f88f03db13ac" providerId="ADAL" clId="{BAF8477B-DE3E-4D09-9820-DCB5FFAF888C}" dt="2023-11-07T09:03:46.686" v="3014" actId="20577"/>
          <ac:spMkLst>
            <pc:docMk/>
            <pc:sldMk cId="3921708000" sldId="1029"/>
            <ac:spMk id="3" creationId="{67307112-83CD-D741-93C5-8CB1484141B3}"/>
          </ac:spMkLst>
        </pc:spChg>
        <pc:picChg chg="del">
          <ac:chgData name="GAO Jingtong" userId="bf58ca31-fa8c-4a36-8536-f88f03db13ac" providerId="ADAL" clId="{BAF8477B-DE3E-4D09-9820-DCB5FFAF888C}" dt="2023-11-07T08:14:22.379" v="2557" actId="21"/>
          <ac:picMkLst>
            <pc:docMk/>
            <pc:sldMk cId="3921708000" sldId="1029"/>
            <ac:picMk id="6" creationId="{984CB590-3F1D-B922-A86F-49E4CAC19B06}"/>
          </ac:picMkLst>
        </pc:picChg>
        <pc:picChg chg="add mod">
          <ac:chgData name="GAO Jingtong" userId="bf58ca31-fa8c-4a36-8536-f88f03db13ac" providerId="ADAL" clId="{BAF8477B-DE3E-4D09-9820-DCB5FFAF888C}" dt="2023-11-07T08:14:42.736" v="2561" actId="1076"/>
          <ac:picMkLst>
            <pc:docMk/>
            <pc:sldMk cId="3921708000" sldId="1029"/>
            <ac:picMk id="9" creationId="{20AE5999-B846-E4F2-D009-415F32B7C03C}"/>
          </ac:picMkLst>
        </pc:picChg>
        <pc:picChg chg="del">
          <ac:chgData name="GAO Jingtong" userId="bf58ca31-fa8c-4a36-8536-f88f03db13ac" providerId="ADAL" clId="{BAF8477B-DE3E-4D09-9820-DCB5FFAF888C}" dt="2023-11-07T08:14:22.379" v="2557" actId="21"/>
          <ac:picMkLst>
            <pc:docMk/>
            <pc:sldMk cId="3921708000" sldId="1029"/>
            <ac:picMk id="10" creationId="{8972BBB8-30BC-C28F-3AA3-E3E92F87D7DC}"/>
          </ac:picMkLst>
        </pc:picChg>
        <pc:picChg chg="del">
          <ac:chgData name="GAO Jingtong" userId="bf58ca31-fa8c-4a36-8536-f88f03db13ac" providerId="ADAL" clId="{BAF8477B-DE3E-4D09-9820-DCB5FFAF888C}" dt="2023-11-07T08:14:22.379" v="2557" actId="21"/>
          <ac:picMkLst>
            <pc:docMk/>
            <pc:sldMk cId="3921708000" sldId="1029"/>
            <ac:picMk id="12" creationId="{C7A4DA70-D12A-A41E-1A53-7CEFFAD88F83}"/>
          </ac:picMkLst>
        </pc:picChg>
        <pc:picChg chg="add mod">
          <ac:chgData name="GAO Jingtong" userId="bf58ca31-fa8c-4a36-8536-f88f03db13ac" providerId="ADAL" clId="{BAF8477B-DE3E-4D09-9820-DCB5FFAF888C}" dt="2023-11-07T08:19:17.739" v="2567" actId="1076"/>
          <ac:picMkLst>
            <pc:docMk/>
            <pc:sldMk cId="3921708000" sldId="1029"/>
            <ac:picMk id="13" creationId="{1F029A73-3FDF-4BC2-20EB-F716EA6EF4EC}"/>
          </ac:picMkLst>
        </pc:picChg>
        <pc:picChg chg="del">
          <ac:chgData name="GAO Jingtong" userId="bf58ca31-fa8c-4a36-8536-f88f03db13ac" providerId="ADAL" clId="{BAF8477B-DE3E-4D09-9820-DCB5FFAF888C}" dt="2023-11-07T08:14:22.379" v="2557" actId="21"/>
          <ac:picMkLst>
            <pc:docMk/>
            <pc:sldMk cId="3921708000" sldId="1029"/>
            <ac:picMk id="14" creationId="{23729F0C-FF4D-FD48-D448-E09301618291}"/>
          </ac:picMkLst>
        </pc:picChg>
        <pc:picChg chg="del">
          <ac:chgData name="GAO Jingtong" userId="bf58ca31-fa8c-4a36-8536-f88f03db13ac" providerId="ADAL" clId="{BAF8477B-DE3E-4D09-9820-DCB5FFAF888C}" dt="2023-11-07T08:14:22.379" v="2557" actId="21"/>
          <ac:picMkLst>
            <pc:docMk/>
            <pc:sldMk cId="3921708000" sldId="1029"/>
            <ac:picMk id="16" creationId="{4A5CEC3A-EE6E-9002-6867-A4E01BAF0623}"/>
          </ac:picMkLst>
        </pc:picChg>
        <pc:picChg chg="add mod">
          <ac:chgData name="GAO Jingtong" userId="bf58ca31-fa8c-4a36-8536-f88f03db13ac" providerId="ADAL" clId="{BAF8477B-DE3E-4D09-9820-DCB5FFAF888C}" dt="2023-11-07T08:20:52.346" v="2588" actId="1076"/>
          <ac:picMkLst>
            <pc:docMk/>
            <pc:sldMk cId="3921708000" sldId="1029"/>
            <ac:picMk id="17" creationId="{135E0FA6-DD97-73C3-B923-7D25F80DF2EE}"/>
          </ac:picMkLst>
        </pc:picChg>
        <pc:picChg chg="del">
          <ac:chgData name="GAO Jingtong" userId="bf58ca31-fa8c-4a36-8536-f88f03db13ac" providerId="ADAL" clId="{BAF8477B-DE3E-4D09-9820-DCB5FFAF888C}" dt="2023-11-07T08:14:22.379" v="2557" actId="21"/>
          <ac:picMkLst>
            <pc:docMk/>
            <pc:sldMk cId="3921708000" sldId="1029"/>
            <ac:picMk id="18" creationId="{62743F1F-266E-A854-69AD-E6BCE3C85B47}"/>
          </ac:picMkLst>
        </pc:picChg>
      </pc:sldChg>
      <pc:sldChg chg="addSp delSp modSp add mod">
        <pc:chgData name="GAO Jingtong" userId="bf58ca31-fa8c-4a36-8536-f88f03db13ac" providerId="ADAL" clId="{BAF8477B-DE3E-4D09-9820-DCB5FFAF888C}" dt="2023-11-07T08:28:08.692" v="2831"/>
        <pc:sldMkLst>
          <pc:docMk/>
          <pc:sldMk cId="2124004712" sldId="1030"/>
        </pc:sldMkLst>
        <pc:spChg chg="mod">
          <ac:chgData name="GAO Jingtong" userId="bf58ca31-fa8c-4a36-8536-f88f03db13ac" providerId="ADAL" clId="{BAF8477B-DE3E-4D09-9820-DCB5FFAF888C}" dt="2023-11-07T08:27:24.228" v="2809" actId="20577"/>
          <ac:spMkLst>
            <pc:docMk/>
            <pc:sldMk cId="2124004712" sldId="1030"/>
            <ac:spMk id="3" creationId="{67307112-83CD-D741-93C5-8CB1484141B3}"/>
          </ac:spMkLst>
        </pc:spChg>
        <pc:spChg chg="mod">
          <ac:chgData name="GAO Jingtong" userId="bf58ca31-fa8c-4a36-8536-f88f03db13ac" providerId="ADAL" clId="{BAF8477B-DE3E-4D09-9820-DCB5FFAF888C}" dt="2023-11-07T08:23:31.458" v="2616" actId="1076"/>
          <ac:spMkLst>
            <pc:docMk/>
            <pc:sldMk cId="2124004712" sldId="1030"/>
            <ac:spMk id="8" creationId="{20CF8BEC-96D2-87A5-010A-2253431DA932}"/>
          </ac:spMkLst>
        </pc:spChg>
        <pc:spChg chg="add del mod">
          <ac:chgData name="GAO Jingtong" userId="bf58ca31-fa8c-4a36-8536-f88f03db13ac" providerId="ADAL" clId="{BAF8477B-DE3E-4D09-9820-DCB5FFAF888C}" dt="2023-11-07T08:28:08.692" v="2831"/>
          <ac:spMkLst>
            <pc:docMk/>
            <pc:sldMk cId="2124004712" sldId="1030"/>
            <ac:spMk id="10" creationId="{F541012D-840A-4945-390B-461B72CAE79C}"/>
          </ac:spMkLst>
        </pc:spChg>
        <pc:picChg chg="add mod">
          <ac:chgData name="GAO Jingtong" userId="bf58ca31-fa8c-4a36-8536-f88f03db13ac" providerId="ADAL" clId="{BAF8477B-DE3E-4D09-9820-DCB5FFAF888C}" dt="2023-11-07T08:22:49.547" v="2610" actId="1076"/>
          <ac:picMkLst>
            <pc:docMk/>
            <pc:sldMk cId="2124004712" sldId="1030"/>
            <ac:picMk id="6" creationId="{9150E1D8-2829-16CF-9A3A-1C827CE13EE5}"/>
          </ac:picMkLst>
        </pc:picChg>
        <pc:picChg chg="del">
          <ac:chgData name="GAO Jingtong" userId="bf58ca31-fa8c-4a36-8536-f88f03db13ac" providerId="ADAL" clId="{BAF8477B-DE3E-4D09-9820-DCB5FFAF888C}" dt="2023-11-07T08:22:29.948" v="2598" actId="21"/>
          <ac:picMkLst>
            <pc:docMk/>
            <pc:sldMk cId="2124004712" sldId="1030"/>
            <ac:picMk id="9" creationId="{20AE5999-B846-E4F2-D009-415F32B7C03C}"/>
          </ac:picMkLst>
        </pc:picChg>
        <pc:picChg chg="del">
          <ac:chgData name="GAO Jingtong" userId="bf58ca31-fa8c-4a36-8536-f88f03db13ac" providerId="ADAL" clId="{BAF8477B-DE3E-4D09-9820-DCB5FFAF888C}" dt="2023-11-07T08:22:31.442" v="2599" actId="21"/>
          <ac:picMkLst>
            <pc:docMk/>
            <pc:sldMk cId="2124004712" sldId="1030"/>
            <ac:picMk id="13" creationId="{1F029A73-3FDF-4BC2-20EB-F716EA6EF4EC}"/>
          </ac:picMkLst>
        </pc:picChg>
        <pc:picChg chg="add del mod">
          <ac:chgData name="GAO Jingtong" userId="bf58ca31-fa8c-4a36-8536-f88f03db13ac" providerId="ADAL" clId="{BAF8477B-DE3E-4D09-9820-DCB5FFAF888C}" dt="2023-11-07T08:24:55.336" v="2621" actId="21"/>
          <ac:picMkLst>
            <pc:docMk/>
            <pc:sldMk cId="2124004712" sldId="1030"/>
            <ac:picMk id="17" creationId="{135E0FA6-DD97-73C3-B923-7D25F80DF2EE}"/>
          </ac:picMkLst>
        </pc:picChg>
      </pc:sldChg>
      <pc:sldChg chg="addSp delSp modSp add mod">
        <pc:chgData name="GAO Jingtong" userId="bf58ca31-fa8c-4a36-8536-f88f03db13ac" providerId="ADAL" clId="{BAF8477B-DE3E-4D09-9820-DCB5FFAF888C}" dt="2023-11-07T08:35:53.922" v="2926" actId="14100"/>
        <pc:sldMkLst>
          <pc:docMk/>
          <pc:sldMk cId="506847168" sldId="1031"/>
        </pc:sldMkLst>
        <pc:spChg chg="mod">
          <ac:chgData name="GAO Jingtong" userId="bf58ca31-fa8c-4a36-8536-f88f03db13ac" providerId="ADAL" clId="{BAF8477B-DE3E-4D09-9820-DCB5FFAF888C}" dt="2023-11-07T08:27:38.393" v="2821" actId="20577"/>
          <ac:spMkLst>
            <pc:docMk/>
            <pc:sldMk cId="506847168" sldId="1031"/>
            <ac:spMk id="2" creationId="{56C7C935-EB4C-8D49-B162-4193C0EE0C03}"/>
          </ac:spMkLst>
        </pc:spChg>
        <pc:spChg chg="mod">
          <ac:chgData name="GAO Jingtong" userId="bf58ca31-fa8c-4a36-8536-f88f03db13ac" providerId="ADAL" clId="{BAF8477B-DE3E-4D09-9820-DCB5FFAF888C}" dt="2023-11-07T08:35:39.665" v="2919" actId="20577"/>
          <ac:spMkLst>
            <pc:docMk/>
            <pc:sldMk cId="506847168" sldId="1031"/>
            <ac:spMk id="3" creationId="{67307112-83CD-D741-93C5-8CB1484141B3}"/>
          </ac:spMkLst>
        </pc:spChg>
        <pc:spChg chg="del">
          <ac:chgData name="GAO Jingtong" userId="bf58ca31-fa8c-4a36-8536-f88f03db13ac" providerId="ADAL" clId="{BAF8477B-DE3E-4D09-9820-DCB5FFAF888C}" dt="2023-11-07T08:30:06.019" v="2914" actId="21"/>
          <ac:spMkLst>
            <pc:docMk/>
            <pc:sldMk cId="506847168" sldId="1031"/>
            <ac:spMk id="8" creationId="{20CF8BEC-96D2-87A5-010A-2253431DA932}"/>
          </ac:spMkLst>
        </pc:spChg>
        <pc:picChg chg="del">
          <ac:chgData name="GAO Jingtong" userId="bf58ca31-fa8c-4a36-8536-f88f03db13ac" providerId="ADAL" clId="{BAF8477B-DE3E-4D09-9820-DCB5FFAF888C}" dt="2023-11-07T08:28:59.314" v="2910" actId="21"/>
          <ac:picMkLst>
            <pc:docMk/>
            <pc:sldMk cId="506847168" sldId="1031"/>
            <ac:picMk id="6" creationId="{9150E1D8-2829-16CF-9A3A-1C827CE13EE5}"/>
          </ac:picMkLst>
        </pc:picChg>
        <pc:picChg chg="del">
          <ac:chgData name="GAO Jingtong" userId="bf58ca31-fa8c-4a36-8536-f88f03db13ac" providerId="ADAL" clId="{BAF8477B-DE3E-4D09-9820-DCB5FFAF888C}" dt="2023-11-07T08:30:03.232" v="2913" actId="21"/>
          <ac:picMkLst>
            <pc:docMk/>
            <pc:sldMk cId="506847168" sldId="1031"/>
            <ac:picMk id="7" creationId="{EDB1F1F0-596C-967D-30AF-0B7AE2C77BAA}"/>
          </ac:picMkLst>
        </pc:picChg>
        <pc:picChg chg="add mod">
          <ac:chgData name="GAO Jingtong" userId="bf58ca31-fa8c-4a36-8536-f88f03db13ac" providerId="ADAL" clId="{BAF8477B-DE3E-4D09-9820-DCB5FFAF888C}" dt="2023-11-07T08:35:47.984" v="2924" actId="14100"/>
          <ac:picMkLst>
            <pc:docMk/>
            <pc:sldMk cId="506847168" sldId="1031"/>
            <ac:picMk id="9" creationId="{6D19EA90-5BB8-0015-C67A-EAD21F2BDDAF}"/>
          </ac:picMkLst>
        </pc:picChg>
        <pc:picChg chg="add mod">
          <ac:chgData name="GAO Jingtong" userId="bf58ca31-fa8c-4a36-8536-f88f03db13ac" providerId="ADAL" clId="{BAF8477B-DE3E-4D09-9820-DCB5FFAF888C}" dt="2023-11-07T08:35:53.922" v="2926" actId="14100"/>
          <ac:picMkLst>
            <pc:docMk/>
            <pc:sldMk cId="506847168" sldId="1031"/>
            <ac:picMk id="11" creationId="{446D8E5B-0B82-50C7-6610-2C0D97709FAE}"/>
          </ac:picMkLst>
        </pc:picChg>
      </pc:sldChg>
      <pc:sldChg chg="add del">
        <pc:chgData name="GAO Jingtong" userId="bf58ca31-fa8c-4a36-8536-f88f03db13ac" providerId="ADAL" clId="{BAF8477B-DE3E-4D09-9820-DCB5FFAF888C}" dt="2023-11-07T08:27:47.457" v="2823"/>
        <pc:sldMkLst>
          <pc:docMk/>
          <pc:sldMk cId="444187864" sldId="1032"/>
        </pc:sldMkLst>
      </pc:sldChg>
      <pc:sldChg chg="delSp modSp add mod">
        <pc:chgData name="GAO Jingtong" userId="bf58ca31-fa8c-4a36-8536-f88f03db13ac" providerId="ADAL" clId="{BAF8477B-DE3E-4D09-9820-DCB5FFAF888C}" dt="2023-11-07T08:28:50.098" v="2908" actId="20577"/>
        <pc:sldMkLst>
          <pc:docMk/>
          <pc:sldMk cId="1616425670" sldId="1032"/>
        </pc:sldMkLst>
        <pc:spChg chg="mod">
          <ac:chgData name="GAO Jingtong" userId="bf58ca31-fa8c-4a36-8536-f88f03db13ac" providerId="ADAL" clId="{BAF8477B-DE3E-4D09-9820-DCB5FFAF888C}" dt="2023-11-07T08:28:50.098" v="2908" actId="20577"/>
          <ac:spMkLst>
            <pc:docMk/>
            <pc:sldMk cId="1616425670" sldId="1032"/>
            <ac:spMk id="3" creationId="{67307112-83CD-D741-93C5-8CB1484141B3}"/>
          </ac:spMkLst>
        </pc:spChg>
        <pc:picChg chg="del">
          <ac:chgData name="GAO Jingtong" userId="bf58ca31-fa8c-4a36-8536-f88f03db13ac" providerId="ADAL" clId="{BAF8477B-DE3E-4D09-9820-DCB5FFAF888C}" dt="2023-11-07T08:28:40.120" v="2887" actId="21"/>
          <ac:picMkLst>
            <pc:docMk/>
            <pc:sldMk cId="1616425670" sldId="1032"/>
            <ac:picMk id="6" creationId="{9150E1D8-2829-16CF-9A3A-1C827CE13EE5}"/>
          </ac:picMkLst>
        </pc:picChg>
      </pc:sldChg>
      <pc:sldChg chg="addSp delSp modSp add mod">
        <pc:chgData name="GAO Jingtong" userId="bf58ca31-fa8c-4a36-8536-f88f03db13ac" providerId="ADAL" clId="{BAF8477B-DE3E-4D09-9820-DCB5FFAF888C}" dt="2023-11-07T08:39:00.506" v="2947" actId="14100"/>
        <pc:sldMkLst>
          <pc:docMk/>
          <pc:sldMk cId="686202516" sldId="1033"/>
        </pc:sldMkLst>
        <pc:spChg chg="mod">
          <ac:chgData name="GAO Jingtong" userId="bf58ca31-fa8c-4a36-8536-f88f03db13ac" providerId="ADAL" clId="{BAF8477B-DE3E-4D09-9820-DCB5FFAF888C}" dt="2023-11-07T08:36:16.923" v="2937" actId="20577"/>
          <ac:spMkLst>
            <pc:docMk/>
            <pc:sldMk cId="686202516" sldId="1033"/>
            <ac:spMk id="2" creationId="{56C7C935-EB4C-8D49-B162-4193C0EE0C03}"/>
          </ac:spMkLst>
        </pc:spChg>
        <pc:spChg chg="add mod">
          <ac:chgData name="GAO Jingtong" userId="bf58ca31-fa8c-4a36-8536-f88f03db13ac" providerId="ADAL" clId="{BAF8477B-DE3E-4D09-9820-DCB5FFAF888C}" dt="2023-11-07T08:39:00.506" v="2947" actId="14100"/>
          <ac:spMkLst>
            <pc:docMk/>
            <pc:sldMk cId="686202516" sldId="1033"/>
            <ac:spMk id="7" creationId="{AD67F68B-C2D2-F383-E29A-90D01D489997}"/>
          </ac:spMkLst>
        </pc:spChg>
        <pc:picChg chg="add mod">
          <ac:chgData name="GAO Jingtong" userId="bf58ca31-fa8c-4a36-8536-f88f03db13ac" providerId="ADAL" clId="{BAF8477B-DE3E-4D09-9820-DCB5FFAF888C}" dt="2023-11-07T08:38:49.325" v="2944" actId="1076"/>
          <ac:picMkLst>
            <pc:docMk/>
            <pc:sldMk cId="686202516" sldId="1033"/>
            <ac:picMk id="6" creationId="{59F1FE53-27F9-D60F-B549-DD3D9EE68E8F}"/>
          </ac:picMkLst>
        </pc:picChg>
        <pc:picChg chg="del">
          <ac:chgData name="GAO Jingtong" userId="bf58ca31-fa8c-4a36-8536-f88f03db13ac" providerId="ADAL" clId="{BAF8477B-DE3E-4D09-9820-DCB5FFAF888C}" dt="2023-11-07T08:36:20.476" v="2938" actId="21"/>
          <ac:picMkLst>
            <pc:docMk/>
            <pc:sldMk cId="686202516" sldId="1033"/>
            <ac:picMk id="9" creationId="{6D19EA90-5BB8-0015-C67A-EAD21F2BDDAF}"/>
          </ac:picMkLst>
        </pc:picChg>
        <pc:picChg chg="del">
          <ac:chgData name="GAO Jingtong" userId="bf58ca31-fa8c-4a36-8536-f88f03db13ac" providerId="ADAL" clId="{BAF8477B-DE3E-4D09-9820-DCB5FFAF888C}" dt="2023-11-07T08:36:20.476" v="2938" actId="21"/>
          <ac:picMkLst>
            <pc:docMk/>
            <pc:sldMk cId="686202516" sldId="1033"/>
            <ac:picMk id="11" creationId="{446D8E5B-0B82-50C7-6610-2C0D97709FAE}"/>
          </ac:picMkLst>
        </pc:picChg>
      </pc:sldChg>
      <pc:sldChg chg="addSp delSp modSp add mod">
        <pc:chgData name="GAO Jingtong" userId="bf58ca31-fa8c-4a36-8536-f88f03db13ac" providerId="ADAL" clId="{BAF8477B-DE3E-4D09-9820-DCB5FFAF888C}" dt="2023-11-07T08:42:12.043" v="2995" actId="1076"/>
        <pc:sldMkLst>
          <pc:docMk/>
          <pc:sldMk cId="2376480179" sldId="1034"/>
        </pc:sldMkLst>
        <pc:spChg chg="mod">
          <ac:chgData name="GAO Jingtong" userId="bf58ca31-fa8c-4a36-8536-f88f03db13ac" providerId="ADAL" clId="{BAF8477B-DE3E-4D09-9820-DCB5FFAF888C}" dt="2023-11-07T08:41:38.806" v="2984" actId="20577"/>
          <ac:spMkLst>
            <pc:docMk/>
            <pc:sldMk cId="2376480179" sldId="1034"/>
            <ac:spMk id="2" creationId="{56C7C935-EB4C-8D49-B162-4193C0EE0C03}"/>
          </ac:spMkLst>
        </pc:spChg>
        <pc:spChg chg="mod">
          <ac:chgData name="GAO Jingtong" userId="bf58ca31-fa8c-4a36-8536-f88f03db13ac" providerId="ADAL" clId="{BAF8477B-DE3E-4D09-9820-DCB5FFAF888C}" dt="2023-11-07T08:41:54.920" v="2991"/>
          <ac:spMkLst>
            <pc:docMk/>
            <pc:sldMk cId="2376480179" sldId="1034"/>
            <ac:spMk id="3" creationId="{67307112-83CD-D741-93C5-8CB1484141B3}"/>
          </ac:spMkLst>
        </pc:spChg>
        <pc:spChg chg="del">
          <ac:chgData name="GAO Jingtong" userId="bf58ca31-fa8c-4a36-8536-f88f03db13ac" providerId="ADAL" clId="{BAF8477B-DE3E-4D09-9820-DCB5FFAF888C}" dt="2023-11-07T08:39:31.477" v="2963" actId="21"/>
          <ac:spMkLst>
            <pc:docMk/>
            <pc:sldMk cId="2376480179" sldId="1034"/>
            <ac:spMk id="7" creationId="{AD67F68B-C2D2-F383-E29A-90D01D489997}"/>
          </ac:spMkLst>
        </pc:spChg>
        <pc:picChg chg="del">
          <ac:chgData name="GAO Jingtong" userId="bf58ca31-fa8c-4a36-8536-f88f03db13ac" providerId="ADAL" clId="{BAF8477B-DE3E-4D09-9820-DCB5FFAF888C}" dt="2023-11-07T08:39:31.477" v="2963" actId="21"/>
          <ac:picMkLst>
            <pc:docMk/>
            <pc:sldMk cId="2376480179" sldId="1034"/>
            <ac:picMk id="6" creationId="{59F1FE53-27F9-D60F-B549-DD3D9EE68E8F}"/>
          </ac:picMkLst>
        </pc:picChg>
        <pc:picChg chg="add mod">
          <ac:chgData name="GAO Jingtong" userId="bf58ca31-fa8c-4a36-8536-f88f03db13ac" providerId="ADAL" clId="{BAF8477B-DE3E-4D09-9820-DCB5FFAF888C}" dt="2023-11-07T08:41:41.614" v="2985" actId="1076"/>
          <ac:picMkLst>
            <pc:docMk/>
            <pc:sldMk cId="2376480179" sldId="1034"/>
            <ac:picMk id="8" creationId="{BAAEEC48-565C-C995-89C6-FCE8D29A0395}"/>
          </ac:picMkLst>
        </pc:picChg>
        <pc:picChg chg="add mod">
          <ac:chgData name="GAO Jingtong" userId="bf58ca31-fa8c-4a36-8536-f88f03db13ac" providerId="ADAL" clId="{BAF8477B-DE3E-4D09-9820-DCB5FFAF888C}" dt="2023-11-07T08:42:12.043" v="2995" actId="1076"/>
          <ac:picMkLst>
            <pc:docMk/>
            <pc:sldMk cId="2376480179" sldId="1034"/>
            <ac:picMk id="10" creationId="{82335E10-9587-06EB-C666-AFFD1438DDBA}"/>
          </ac:picMkLst>
        </pc:picChg>
      </pc:sldChg>
      <pc:sldChg chg="delSp modSp add mod">
        <pc:chgData name="GAO Jingtong" userId="bf58ca31-fa8c-4a36-8536-f88f03db13ac" providerId="ADAL" clId="{BAF8477B-DE3E-4D09-9820-DCB5FFAF888C}" dt="2023-11-07T09:08:38.979" v="3206" actId="20577"/>
        <pc:sldMkLst>
          <pc:docMk/>
          <pc:sldMk cId="2918058252" sldId="1035"/>
        </pc:sldMkLst>
        <pc:spChg chg="mod">
          <ac:chgData name="GAO Jingtong" userId="bf58ca31-fa8c-4a36-8536-f88f03db13ac" providerId="ADAL" clId="{BAF8477B-DE3E-4D09-9820-DCB5FFAF888C}" dt="2023-11-07T09:06:24.428" v="3022" actId="20577"/>
          <ac:spMkLst>
            <pc:docMk/>
            <pc:sldMk cId="2918058252" sldId="1035"/>
            <ac:spMk id="2" creationId="{56C7C935-EB4C-8D49-B162-4193C0EE0C03}"/>
          </ac:spMkLst>
        </pc:spChg>
        <pc:spChg chg="mod">
          <ac:chgData name="GAO Jingtong" userId="bf58ca31-fa8c-4a36-8536-f88f03db13ac" providerId="ADAL" clId="{BAF8477B-DE3E-4D09-9820-DCB5FFAF888C}" dt="2023-11-07T09:08:38.979" v="3206" actId="20577"/>
          <ac:spMkLst>
            <pc:docMk/>
            <pc:sldMk cId="2918058252" sldId="1035"/>
            <ac:spMk id="3" creationId="{67307112-83CD-D741-93C5-8CB1484141B3}"/>
          </ac:spMkLst>
        </pc:spChg>
        <pc:spChg chg="del">
          <ac:chgData name="GAO Jingtong" userId="bf58ca31-fa8c-4a36-8536-f88f03db13ac" providerId="ADAL" clId="{BAF8477B-DE3E-4D09-9820-DCB5FFAF888C}" dt="2023-11-07T09:06:28.623" v="3023" actId="21"/>
          <ac:spMkLst>
            <pc:docMk/>
            <pc:sldMk cId="2918058252" sldId="1035"/>
            <ac:spMk id="8" creationId="{20CF8BEC-96D2-87A5-010A-2253431DA932}"/>
          </ac:spMkLst>
        </pc:spChg>
        <pc:picChg chg="del">
          <ac:chgData name="GAO Jingtong" userId="bf58ca31-fa8c-4a36-8536-f88f03db13ac" providerId="ADAL" clId="{BAF8477B-DE3E-4D09-9820-DCB5FFAF888C}" dt="2023-11-07T09:06:36.979" v="3039" actId="21"/>
          <ac:picMkLst>
            <pc:docMk/>
            <pc:sldMk cId="2918058252" sldId="1035"/>
            <ac:picMk id="6" creationId="{9150E1D8-2829-16CF-9A3A-1C827CE13EE5}"/>
          </ac:picMkLst>
        </pc:picChg>
        <pc:picChg chg="del">
          <ac:chgData name="GAO Jingtong" userId="bf58ca31-fa8c-4a36-8536-f88f03db13ac" providerId="ADAL" clId="{BAF8477B-DE3E-4D09-9820-DCB5FFAF888C}" dt="2023-11-07T09:06:28.623" v="3023" actId="21"/>
          <ac:picMkLst>
            <pc:docMk/>
            <pc:sldMk cId="2918058252" sldId="1035"/>
            <ac:picMk id="7" creationId="{EDB1F1F0-596C-967D-30AF-0B7AE2C77BAA}"/>
          </ac:picMkLst>
        </pc:picChg>
      </pc:sldChg>
    </pc:docChg>
  </pc:docChgLst>
  <pc:docChgLst>
    <pc:chgData name="Xiangyu ZHAO" userId="54527c22-0271-460b-8c8f-a87dc88d9381" providerId="ADAL" clId="{D236C586-2F33-1145-AD83-E57AC627B1D5}"/>
    <pc:docChg chg="modSld">
      <pc:chgData name="Xiangyu ZHAO" userId="54527c22-0271-460b-8c8f-a87dc88d9381" providerId="ADAL" clId="{D236C586-2F33-1145-AD83-E57AC627B1D5}" dt="2021-12-23T05:25:59.526" v="1" actId="729"/>
      <pc:docMkLst>
        <pc:docMk/>
      </pc:docMkLst>
      <pc:sldChg chg="mod modShow">
        <pc:chgData name="Xiangyu ZHAO" userId="54527c22-0271-460b-8c8f-a87dc88d9381" providerId="ADAL" clId="{D236C586-2F33-1145-AD83-E57AC627B1D5}" dt="2021-12-23T05:25:52.461" v="0" actId="729"/>
        <pc:sldMkLst>
          <pc:docMk/>
          <pc:sldMk cId="1448310618" sldId="1073"/>
        </pc:sldMkLst>
      </pc:sldChg>
      <pc:sldChg chg="mod modShow">
        <pc:chgData name="Xiangyu ZHAO" userId="54527c22-0271-460b-8c8f-a87dc88d9381" providerId="ADAL" clId="{D236C586-2F33-1145-AD83-E57AC627B1D5}" dt="2021-12-23T05:25:59.526" v="1" actId="729"/>
        <pc:sldMkLst>
          <pc:docMk/>
          <pc:sldMk cId="1453511170" sldId="1096"/>
        </pc:sldMkLst>
      </pc:sldChg>
    </pc:docChg>
  </pc:docChgLst>
  <pc:docChgLst>
    <pc:chgData name="#GAO JINGTONG#" userId="32496d42-465c-4b6c-9088-cf2084cdc3f3" providerId="ADAL" clId="{A8A7E8D9-1599-4D9A-9609-3A7F94121C8D}"/>
    <pc:docChg chg="undo redo custSel addSld delSld modSld sldOrd modSection">
      <pc:chgData name="#GAO JINGTONG#" userId="32496d42-465c-4b6c-9088-cf2084cdc3f3" providerId="ADAL" clId="{A8A7E8D9-1599-4D9A-9609-3A7F94121C8D}" dt="2023-01-12T07:27:00.154" v="2343" actId="20577"/>
      <pc:docMkLst>
        <pc:docMk/>
      </pc:docMkLst>
      <pc:sldChg chg="addSp delSp modSp mod">
        <pc:chgData name="#GAO JINGTONG#" userId="32496d42-465c-4b6c-9088-cf2084cdc3f3" providerId="ADAL" clId="{A8A7E8D9-1599-4D9A-9609-3A7F94121C8D}" dt="2023-01-12T07:27:00.154" v="2343" actId="20577"/>
        <pc:sldMkLst>
          <pc:docMk/>
          <pc:sldMk cId="0" sldId="256"/>
        </pc:sldMkLst>
        <pc:spChg chg="mod">
          <ac:chgData name="#GAO JINGTONG#" userId="32496d42-465c-4b6c-9088-cf2084cdc3f3" providerId="ADAL" clId="{A8A7E8D9-1599-4D9A-9609-3A7F94121C8D}" dt="2023-01-11T19:24:34.306" v="13" actId="20577"/>
          <ac:spMkLst>
            <pc:docMk/>
            <pc:sldMk cId="0" sldId="256"/>
            <ac:spMk id="3" creationId="{00000000-0000-0000-0000-000000000000}"/>
          </ac:spMkLst>
        </pc:spChg>
        <pc:spChg chg="add del">
          <ac:chgData name="#GAO JINGTONG#" userId="32496d42-465c-4b6c-9088-cf2084cdc3f3" providerId="ADAL" clId="{A8A7E8D9-1599-4D9A-9609-3A7F94121C8D}" dt="2023-01-11T19:25:30.354" v="26" actId="478"/>
          <ac:spMkLst>
            <pc:docMk/>
            <pc:sldMk cId="0" sldId="256"/>
            <ac:spMk id="4" creationId="{0B19C141-5C54-8DB9-184A-FE97D75C9CC1}"/>
          </ac:spMkLst>
        </pc:spChg>
        <pc:spChg chg="add del mod">
          <ac:chgData name="#GAO JINGTONG#" userId="32496d42-465c-4b6c-9088-cf2084cdc3f3" providerId="ADAL" clId="{A8A7E8D9-1599-4D9A-9609-3A7F94121C8D}" dt="2023-01-11T19:25:25.433" v="25" actId="22"/>
          <ac:spMkLst>
            <pc:docMk/>
            <pc:sldMk cId="0" sldId="256"/>
            <ac:spMk id="5" creationId="{4CBE37D5-5CD0-667B-D63D-DE06FDB45316}"/>
          </ac:spMkLst>
        </pc:spChg>
        <pc:spChg chg="add del mod">
          <ac:chgData name="#GAO JINGTONG#" userId="32496d42-465c-4b6c-9088-cf2084cdc3f3" providerId="ADAL" clId="{A8A7E8D9-1599-4D9A-9609-3A7F94121C8D}" dt="2023-01-11T19:25:33.580" v="28"/>
          <ac:spMkLst>
            <pc:docMk/>
            <pc:sldMk cId="0" sldId="256"/>
            <ac:spMk id="6" creationId="{F6DD45F1-2D0D-8770-E203-CF504025E901}"/>
          </ac:spMkLst>
        </pc:spChg>
        <pc:spChg chg="add del">
          <ac:chgData name="#GAO JINGTONG#" userId="32496d42-465c-4b6c-9088-cf2084cdc3f3" providerId="ADAL" clId="{A8A7E8D9-1599-4D9A-9609-3A7F94121C8D}" dt="2023-01-11T19:25:42.731" v="38" actId="22"/>
          <ac:spMkLst>
            <pc:docMk/>
            <pc:sldMk cId="0" sldId="256"/>
            <ac:spMk id="8" creationId="{8D31BAEC-2199-293E-42DC-D6E1BACB2B13}"/>
          </ac:spMkLst>
        </pc:spChg>
        <pc:spChg chg="add del mod">
          <ac:chgData name="#GAO JINGTONG#" userId="32496d42-465c-4b6c-9088-cf2084cdc3f3" providerId="ADAL" clId="{A8A7E8D9-1599-4D9A-9609-3A7F94121C8D}" dt="2023-01-11T19:25:54.519" v="44" actId="22"/>
          <ac:spMkLst>
            <pc:docMk/>
            <pc:sldMk cId="0" sldId="256"/>
            <ac:spMk id="10" creationId="{BEC4E5BB-0F19-3D73-4430-782C9AE03136}"/>
          </ac:spMkLst>
        </pc:spChg>
        <pc:spChg chg="add mod">
          <ac:chgData name="#GAO JINGTONG#" userId="32496d42-465c-4b6c-9088-cf2084cdc3f3" providerId="ADAL" clId="{A8A7E8D9-1599-4D9A-9609-3A7F94121C8D}" dt="2023-01-12T02:51:49.767" v="2327" actId="1076"/>
          <ac:spMkLst>
            <pc:docMk/>
            <pc:sldMk cId="0" sldId="256"/>
            <ac:spMk id="12" creationId="{315B6403-99D7-88CE-123F-710513A34329}"/>
          </ac:spMkLst>
        </pc:spChg>
        <pc:spChg chg="mod">
          <ac:chgData name="#GAO JINGTONG#" userId="32496d42-465c-4b6c-9088-cf2084cdc3f3" providerId="ADAL" clId="{A8A7E8D9-1599-4D9A-9609-3A7F94121C8D}" dt="2023-01-12T07:27:00.154" v="2343" actId="20577"/>
          <ac:spMkLst>
            <pc:docMk/>
            <pc:sldMk cId="0" sldId="256"/>
            <ac:spMk id="8194" creationId="{00000000-0000-0000-0000-000000000000}"/>
          </ac:spMkLst>
        </pc:spChg>
      </pc:sldChg>
      <pc:sldChg chg="addSp delSp modSp mod">
        <pc:chgData name="#GAO JINGTONG#" userId="32496d42-465c-4b6c-9088-cf2084cdc3f3" providerId="ADAL" clId="{A8A7E8D9-1599-4D9A-9609-3A7F94121C8D}" dt="2023-01-11T19:51:00.185" v="315" actId="20577"/>
        <pc:sldMkLst>
          <pc:docMk/>
          <pc:sldMk cId="3644235878" sldId="937"/>
        </pc:sldMkLst>
        <pc:spChg chg="mod">
          <ac:chgData name="#GAO JINGTONG#" userId="32496d42-465c-4b6c-9088-cf2084cdc3f3" providerId="ADAL" clId="{A8A7E8D9-1599-4D9A-9609-3A7F94121C8D}" dt="2023-01-11T19:51:00.185" v="315" actId="20577"/>
          <ac:spMkLst>
            <pc:docMk/>
            <pc:sldMk cId="3644235878" sldId="937"/>
            <ac:spMk id="2" creationId="{56C7C935-EB4C-8D49-B162-4193C0EE0C03}"/>
          </ac:spMkLst>
        </pc:spChg>
        <pc:spChg chg="mod">
          <ac:chgData name="#GAO JINGTONG#" userId="32496d42-465c-4b6c-9088-cf2084cdc3f3" providerId="ADAL" clId="{A8A7E8D9-1599-4D9A-9609-3A7F94121C8D}" dt="2023-01-11T19:49:00.008" v="309" actId="20577"/>
          <ac:spMkLst>
            <pc:docMk/>
            <pc:sldMk cId="3644235878" sldId="937"/>
            <ac:spMk id="3" creationId="{67307112-83CD-D741-93C5-8CB1484141B3}"/>
          </ac:spMkLst>
        </pc:spChg>
        <pc:spChg chg="add del">
          <ac:chgData name="#GAO JINGTONG#" userId="32496d42-465c-4b6c-9088-cf2084cdc3f3" providerId="ADAL" clId="{A8A7E8D9-1599-4D9A-9609-3A7F94121C8D}" dt="2023-01-11T19:29:21.747" v="71"/>
          <ac:spMkLst>
            <pc:docMk/>
            <pc:sldMk cId="3644235878" sldId="937"/>
            <ac:spMk id="4" creationId="{7E7E7215-4A78-93AE-5D15-14AB9D52D053}"/>
          </ac:spMkLst>
        </pc:spChg>
        <pc:spChg chg="add del">
          <ac:chgData name="#GAO JINGTONG#" userId="32496d42-465c-4b6c-9088-cf2084cdc3f3" providerId="ADAL" clId="{A8A7E8D9-1599-4D9A-9609-3A7F94121C8D}" dt="2023-01-11T19:29:25.677" v="73"/>
          <ac:spMkLst>
            <pc:docMk/>
            <pc:sldMk cId="3644235878" sldId="937"/>
            <ac:spMk id="7" creationId="{3E28826C-79DB-AC28-ECA3-3B9A6E3BE908}"/>
          </ac:spMkLst>
        </pc:spChg>
        <pc:spChg chg="add del">
          <ac:chgData name="#GAO JINGTONG#" userId="32496d42-465c-4b6c-9088-cf2084cdc3f3" providerId="ADAL" clId="{A8A7E8D9-1599-4D9A-9609-3A7F94121C8D}" dt="2023-01-11T19:32:21.110" v="96"/>
          <ac:spMkLst>
            <pc:docMk/>
            <pc:sldMk cId="3644235878" sldId="937"/>
            <ac:spMk id="9" creationId="{5C5A236A-1D4F-D482-E3F2-C8DF7CDA615D}"/>
          </ac:spMkLst>
        </pc:spChg>
        <pc:picChg chg="del">
          <ac:chgData name="#GAO JINGTONG#" userId="32496d42-465c-4b6c-9088-cf2084cdc3f3" providerId="ADAL" clId="{A8A7E8D9-1599-4D9A-9609-3A7F94121C8D}" dt="2023-01-11T19:28:27.908" v="55" actId="478"/>
          <ac:picMkLst>
            <pc:docMk/>
            <pc:sldMk cId="3644235878" sldId="937"/>
            <ac:picMk id="6" creationId="{A3DD9D27-CF91-0B8F-A9B9-A9E35CD087A2}"/>
          </ac:picMkLst>
        </pc:picChg>
        <pc:picChg chg="del">
          <ac:chgData name="#GAO JINGTONG#" userId="32496d42-465c-4b6c-9088-cf2084cdc3f3" providerId="ADAL" clId="{A8A7E8D9-1599-4D9A-9609-3A7F94121C8D}" dt="2023-01-11T19:28:28.654" v="56" actId="478"/>
          <ac:picMkLst>
            <pc:docMk/>
            <pc:sldMk cId="3644235878" sldId="937"/>
            <ac:picMk id="8" creationId="{841DAC5F-5FDF-3E85-0934-DC7551842573}"/>
          </ac:picMkLst>
        </pc:picChg>
        <pc:picChg chg="add mod">
          <ac:chgData name="#GAO JINGTONG#" userId="32496d42-465c-4b6c-9088-cf2084cdc3f3" providerId="ADAL" clId="{A8A7E8D9-1599-4D9A-9609-3A7F94121C8D}" dt="2023-01-11T19:49:15.274" v="311" actId="1076"/>
          <ac:picMkLst>
            <pc:docMk/>
            <pc:sldMk cId="3644235878" sldId="937"/>
            <ac:picMk id="11" creationId="{D15AC266-1D2B-C01B-926E-6DB5C0CD2D1F}"/>
          </ac:picMkLst>
        </pc:picChg>
        <pc:picChg chg="add mod">
          <ac:chgData name="#GAO JINGTONG#" userId="32496d42-465c-4b6c-9088-cf2084cdc3f3" providerId="ADAL" clId="{A8A7E8D9-1599-4D9A-9609-3A7F94121C8D}" dt="2023-01-11T19:49:17.597" v="312" actId="1076"/>
          <ac:picMkLst>
            <pc:docMk/>
            <pc:sldMk cId="3644235878" sldId="937"/>
            <ac:picMk id="13" creationId="{116AA843-FEED-0362-7D3D-E4AF6328E7B7}"/>
          </ac:picMkLst>
        </pc:picChg>
      </pc:sldChg>
      <pc:sldChg chg="del">
        <pc:chgData name="#GAO JINGTONG#" userId="32496d42-465c-4b6c-9088-cf2084cdc3f3" providerId="ADAL" clId="{A8A7E8D9-1599-4D9A-9609-3A7F94121C8D}" dt="2023-01-12T01:56:39.898" v="1599" actId="2696"/>
        <pc:sldMkLst>
          <pc:docMk/>
          <pc:sldMk cId="2170723790" sldId="938"/>
        </pc:sldMkLst>
      </pc:sldChg>
      <pc:sldChg chg="addSp delSp modSp mod">
        <pc:chgData name="#GAO JINGTONG#" userId="32496d42-465c-4b6c-9088-cf2084cdc3f3" providerId="ADAL" clId="{A8A7E8D9-1599-4D9A-9609-3A7F94121C8D}" dt="2023-01-12T02:02:07.750" v="1718" actId="20577"/>
        <pc:sldMkLst>
          <pc:docMk/>
          <pc:sldMk cId="1211679222" sldId="939"/>
        </pc:sldMkLst>
        <pc:spChg chg="mod">
          <ac:chgData name="#GAO JINGTONG#" userId="32496d42-465c-4b6c-9088-cf2084cdc3f3" providerId="ADAL" clId="{A8A7E8D9-1599-4D9A-9609-3A7F94121C8D}" dt="2023-01-11T19:51:20.319" v="318"/>
          <ac:spMkLst>
            <pc:docMk/>
            <pc:sldMk cId="1211679222" sldId="939"/>
            <ac:spMk id="2" creationId="{56C7C935-EB4C-8D49-B162-4193C0EE0C03}"/>
          </ac:spMkLst>
        </pc:spChg>
        <pc:spChg chg="mod">
          <ac:chgData name="#GAO JINGTONG#" userId="32496d42-465c-4b6c-9088-cf2084cdc3f3" providerId="ADAL" clId="{A8A7E8D9-1599-4D9A-9609-3A7F94121C8D}" dt="2023-01-12T02:02:07.750" v="1718" actId="20577"/>
          <ac:spMkLst>
            <pc:docMk/>
            <pc:sldMk cId="1211679222" sldId="939"/>
            <ac:spMk id="3" creationId="{67307112-83CD-D741-93C5-8CB1484141B3}"/>
          </ac:spMkLst>
        </pc:spChg>
        <pc:spChg chg="del">
          <ac:chgData name="#GAO JINGTONG#" userId="32496d42-465c-4b6c-9088-cf2084cdc3f3" providerId="ADAL" clId="{A8A7E8D9-1599-4D9A-9609-3A7F94121C8D}" dt="2023-01-11T19:53:50.749" v="347" actId="21"/>
          <ac:spMkLst>
            <pc:docMk/>
            <pc:sldMk cId="1211679222" sldId="939"/>
            <ac:spMk id="12" creationId="{E282B63F-447C-9261-820B-38C407C484E2}"/>
          </ac:spMkLst>
        </pc:spChg>
        <pc:picChg chg="add del mod">
          <ac:chgData name="#GAO JINGTONG#" userId="32496d42-465c-4b6c-9088-cf2084cdc3f3" providerId="ADAL" clId="{A8A7E8D9-1599-4D9A-9609-3A7F94121C8D}" dt="2023-01-11T19:54:37.155" v="356" actId="21"/>
          <ac:picMkLst>
            <pc:docMk/>
            <pc:sldMk cId="1211679222" sldId="939"/>
            <ac:picMk id="6" creationId="{9F7F170E-8B98-72FF-96F7-0FC383CE23FA}"/>
          </ac:picMkLst>
        </pc:picChg>
        <pc:picChg chg="del">
          <ac:chgData name="#GAO JINGTONG#" userId="32496d42-465c-4b6c-9088-cf2084cdc3f3" providerId="ADAL" clId="{A8A7E8D9-1599-4D9A-9609-3A7F94121C8D}" dt="2023-01-11T19:52:32.020" v="322" actId="21"/>
          <ac:picMkLst>
            <pc:docMk/>
            <pc:sldMk cId="1211679222" sldId="939"/>
            <ac:picMk id="7" creationId="{78F8DBFF-E680-7810-7C06-E6DE0E964147}"/>
          </ac:picMkLst>
        </pc:picChg>
        <pc:picChg chg="add mod">
          <ac:chgData name="#GAO JINGTONG#" userId="32496d42-465c-4b6c-9088-cf2084cdc3f3" providerId="ADAL" clId="{A8A7E8D9-1599-4D9A-9609-3A7F94121C8D}" dt="2023-01-11T19:57:55.174" v="429" actId="1076"/>
          <ac:picMkLst>
            <pc:docMk/>
            <pc:sldMk cId="1211679222" sldId="939"/>
            <ac:picMk id="10" creationId="{7D8DE5A1-846D-EF37-05E8-1654A5657F7E}"/>
          </ac:picMkLst>
        </pc:picChg>
        <pc:picChg chg="del">
          <ac:chgData name="#GAO JINGTONG#" userId="32496d42-465c-4b6c-9088-cf2084cdc3f3" providerId="ADAL" clId="{A8A7E8D9-1599-4D9A-9609-3A7F94121C8D}" dt="2023-01-11T19:52:33.993" v="323" actId="21"/>
          <ac:picMkLst>
            <pc:docMk/>
            <pc:sldMk cId="1211679222" sldId="939"/>
            <ac:picMk id="11" creationId="{75567E8F-4EEB-52BF-2804-E5F99DE31A67}"/>
          </ac:picMkLst>
        </pc:picChg>
        <pc:picChg chg="add mod">
          <ac:chgData name="#GAO JINGTONG#" userId="32496d42-465c-4b6c-9088-cf2084cdc3f3" providerId="ADAL" clId="{A8A7E8D9-1599-4D9A-9609-3A7F94121C8D}" dt="2023-01-11T19:57:45.386" v="425" actId="1035"/>
          <ac:picMkLst>
            <pc:docMk/>
            <pc:sldMk cId="1211679222" sldId="939"/>
            <ac:picMk id="14" creationId="{FB604EDA-E014-319C-3CF0-DF2A36BA75A7}"/>
          </ac:picMkLst>
        </pc:picChg>
      </pc:sldChg>
      <pc:sldChg chg="del">
        <pc:chgData name="#GAO JINGTONG#" userId="32496d42-465c-4b6c-9088-cf2084cdc3f3" providerId="ADAL" clId="{A8A7E8D9-1599-4D9A-9609-3A7F94121C8D}" dt="2023-01-12T01:56:39.898" v="1599" actId="2696"/>
        <pc:sldMkLst>
          <pc:docMk/>
          <pc:sldMk cId="3200612664" sldId="940"/>
        </pc:sldMkLst>
      </pc:sldChg>
      <pc:sldChg chg="del">
        <pc:chgData name="#GAO JINGTONG#" userId="32496d42-465c-4b6c-9088-cf2084cdc3f3" providerId="ADAL" clId="{A8A7E8D9-1599-4D9A-9609-3A7F94121C8D}" dt="2023-01-12T01:56:39.898" v="1599" actId="2696"/>
        <pc:sldMkLst>
          <pc:docMk/>
          <pc:sldMk cId="864784784" sldId="941"/>
        </pc:sldMkLst>
      </pc:sldChg>
      <pc:sldChg chg="del">
        <pc:chgData name="#GAO JINGTONG#" userId="32496d42-465c-4b6c-9088-cf2084cdc3f3" providerId="ADAL" clId="{A8A7E8D9-1599-4D9A-9609-3A7F94121C8D}" dt="2023-01-12T01:56:39.898" v="1599" actId="2696"/>
        <pc:sldMkLst>
          <pc:docMk/>
          <pc:sldMk cId="1935825476" sldId="943"/>
        </pc:sldMkLst>
      </pc:sldChg>
      <pc:sldChg chg="del">
        <pc:chgData name="#GAO JINGTONG#" userId="32496d42-465c-4b6c-9088-cf2084cdc3f3" providerId="ADAL" clId="{A8A7E8D9-1599-4D9A-9609-3A7F94121C8D}" dt="2023-01-12T01:56:39.898" v="1599" actId="2696"/>
        <pc:sldMkLst>
          <pc:docMk/>
          <pc:sldMk cId="3391997076" sldId="944"/>
        </pc:sldMkLst>
      </pc:sldChg>
      <pc:sldChg chg="del">
        <pc:chgData name="#GAO JINGTONG#" userId="32496d42-465c-4b6c-9088-cf2084cdc3f3" providerId="ADAL" clId="{A8A7E8D9-1599-4D9A-9609-3A7F94121C8D}" dt="2023-01-12T01:56:39.898" v="1599" actId="2696"/>
        <pc:sldMkLst>
          <pc:docMk/>
          <pc:sldMk cId="1109209570" sldId="945"/>
        </pc:sldMkLst>
      </pc:sldChg>
      <pc:sldChg chg="del">
        <pc:chgData name="#GAO JINGTONG#" userId="32496d42-465c-4b6c-9088-cf2084cdc3f3" providerId="ADAL" clId="{A8A7E8D9-1599-4D9A-9609-3A7F94121C8D}" dt="2023-01-12T01:56:39.898" v="1599" actId="2696"/>
        <pc:sldMkLst>
          <pc:docMk/>
          <pc:sldMk cId="77856365" sldId="946"/>
        </pc:sldMkLst>
      </pc:sldChg>
      <pc:sldChg chg="del">
        <pc:chgData name="#GAO JINGTONG#" userId="32496d42-465c-4b6c-9088-cf2084cdc3f3" providerId="ADAL" clId="{A8A7E8D9-1599-4D9A-9609-3A7F94121C8D}" dt="2023-01-12T01:56:39.898" v="1599" actId="2696"/>
        <pc:sldMkLst>
          <pc:docMk/>
          <pc:sldMk cId="816633503" sldId="947"/>
        </pc:sldMkLst>
      </pc:sldChg>
      <pc:sldChg chg="del">
        <pc:chgData name="#GAO JINGTONG#" userId="32496d42-465c-4b6c-9088-cf2084cdc3f3" providerId="ADAL" clId="{A8A7E8D9-1599-4D9A-9609-3A7F94121C8D}" dt="2023-01-12T01:56:39.898" v="1599" actId="2696"/>
        <pc:sldMkLst>
          <pc:docMk/>
          <pc:sldMk cId="2150571780" sldId="948"/>
        </pc:sldMkLst>
      </pc:sldChg>
      <pc:sldChg chg="del">
        <pc:chgData name="#GAO JINGTONG#" userId="32496d42-465c-4b6c-9088-cf2084cdc3f3" providerId="ADAL" clId="{A8A7E8D9-1599-4D9A-9609-3A7F94121C8D}" dt="2023-01-12T01:56:39.898" v="1599" actId="2696"/>
        <pc:sldMkLst>
          <pc:docMk/>
          <pc:sldMk cId="2180738550" sldId="949"/>
        </pc:sldMkLst>
      </pc:sldChg>
      <pc:sldChg chg="del">
        <pc:chgData name="#GAO JINGTONG#" userId="32496d42-465c-4b6c-9088-cf2084cdc3f3" providerId="ADAL" clId="{A8A7E8D9-1599-4D9A-9609-3A7F94121C8D}" dt="2023-01-12T01:56:39.898" v="1599" actId="2696"/>
        <pc:sldMkLst>
          <pc:docMk/>
          <pc:sldMk cId="3149126347" sldId="950"/>
        </pc:sldMkLst>
      </pc:sldChg>
      <pc:sldChg chg="del">
        <pc:chgData name="#GAO JINGTONG#" userId="32496d42-465c-4b6c-9088-cf2084cdc3f3" providerId="ADAL" clId="{A8A7E8D9-1599-4D9A-9609-3A7F94121C8D}" dt="2023-01-12T01:56:39.898" v="1599" actId="2696"/>
        <pc:sldMkLst>
          <pc:docMk/>
          <pc:sldMk cId="2527105364" sldId="951"/>
        </pc:sldMkLst>
      </pc:sldChg>
      <pc:sldChg chg="del">
        <pc:chgData name="#GAO JINGTONG#" userId="32496d42-465c-4b6c-9088-cf2084cdc3f3" providerId="ADAL" clId="{A8A7E8D9-1599-4D9A-9609-3A7F94121C8D}" dt="2023-01-12T01:56:39.898" v="1599" actId="2696"/>
        <pc:sldMkLst>
          <pc:docMk/>
          <pc:sldMk cId="829644764" sldId="952"/>
        </pc:sldMkLst>
      </pc:sldChg>
      <pc:sldChg chg="del">
        <pc:chgData name="#GAO JINGTONG#" userId="32496d42-465c-4b6c-9088-cf2084cdc3f3" providerId="ADAL" clId="{A8A7E8D9-1599-4D9A-9609-3A7F94121C8D}" dt="2023-01-12T01:56:39.898" v="1599" actId="2696"/>
        <pc:sldMkLst>
          <pc:docMk/>
          <pc:sldMk cId="1772656216" sldId="953"/>
        </pc:sldMkLst>
      </pc:sldChg>
      <pc:sldChg chg="del">
        <pc:chgData name="#GAO JINGTONG#" userId="32496d42-465c-4b6c-9088-cf2084cdc3f3" providerId="ADAL" clId="{A8A7E8D9-1599-4D9A-9609-3A7F94121C8D}" dt="2023-01-12T01:56:39.898" v="1599" actId="2696"/>
        <pc:sldMkLst>
          <pc:docMk/>
          <pc:sldMk cId="3989759525" sldId="954"/>
        </pc:sldMkLst>
      </pc:sldChg>
      <pc:sldChg chg="del">
        <pc:chgData name="#GAO JINGTONG#" userId="32496d42-465c-4b6c-9088-cf2084cdc3f3" providerId="ADAL" clId="{A8A7E8D9-1599-4D9A-9609-3A7F94121C8D}" dt="2023-01-12T01:56:39.898" v="1599" actId="2696"/>
        <pc:sldMkLst>
          <pc:docMk/>
          <pc:sldMk cId="3136758212" sldId="955"/>
        </pc:sldMkLst>
      </pc:sldChg>
      <pc:sldChg chg="addSp delSp modSp add mod">
        <pc:chgData name="#GAO JINGTONG#" userId="32496d42-465c-4b6c-9088-cf2084cdc3f3" providerId="ADAL" clId="{A8A7E8D9-1599-4D9A-9609-3A7F94121C8D}" dt="2023-01-11T19:51:05.629" v="317" actId="20577"/>
        <pc:sldMkLst>
          <pc:docMk/>
          <pc:sldMk cId="544806662" sldId="956"/>
        </pc:sldMkLst>
        <pc:spChg chg="mod">
          <ac:chgData name="#GAO JINGTONG#" userId="32496d42-465c-4b6c-9088-cf2084cdc3f3" providerId="ADAL" clId="{A8A7E8D9-1599-4D9A-9609-3A7F94121C8D}" dt="2023-01-11T19:51:05.629" v="317" actId="20577"/>
          <ac:spMkLst>
            <pc:docMk/>
            <pc:sldMk cId="544806662" sldId="956"/>
            <ac:spMk id="2" creationId="{56C7C935-EB4C-8D49-B162-4193C0EE0C03}"/>
          </ac:spMkLst>
        </pc:spChg>
        <pc:spChg chg="mod">
          <ac:chgData name="#GAO JINGTONG#" userId="32496d42-465c-4b6c-9088-cf2084cdc3f3" providerId="ADAL" clId="{A8A7E8D9-1599-4D9A-9609-3A7F94121C8D}" dt="2023-01-11T19:50:42.669" v="313" actId="113"/>
          <ac:spMkLst>
            <pc:docMk/>
            <pc:sldMk cId="544806662" sldId="956"/>
            <ac:spMk id="3" creationId="{67307112-83CD-D741-93C5-8CB1484141B3}"/>
          </ac:spMkLst>
        </pc:spChg>
        <pc:spChg chg="add del">
          <ac:chgData name="#GAO JINGTONG#" userId="32496d42-465c-4b6c-9088-cf2084cdc3f3" providerId="ADAL" clId="{A8A7E8D9-1599-4D9A-9609-3A7F94121C8D}" dt="2023-01-11T19:45:49.726" v="254"/>
          <ac:spMkLst>
            <pc:docMk/>
            <pc:sldMk cId="544806662" sldId="956"/>
            <ac:spMk id="9" creationId="{96CF1C1C-B1C6-759A-E255-4AC044A63562}"/>
          </ac:spMkLst>
        </pc:spChg>
        <pc:picChg chg="add mod">
          <ac:chgData name="#GAO JINGTONG#" userId="32496d42-465c-4b6c-9088-cf2084cdc3f3" providerId="ADAL" clId="{A8A7E8D9-1599-4D9A-9609-3A7F94121C8D}" dt="2023-01-11T19:45:09.078" v="243" actId="1076"/>
          <ac:picMkLst>
            <pc:docMk/>
            <pc:sldMk cId="544806662" sldId="956"/>
            <ac:picMk id="6" creationId="{05D14B5D-4A25-40E8-EDFC-89491BCC4536}"/>
          </ac:picMkLst>
        </pc:picChg>
        <pc:picChg chg="add mod">
          <ac:chgData name="#GAO JINGTONG#" userId="32496d42-465c-4b6c-9088-cf2084cdc3f3" providerId="ADAL" clId="{A8A7E8D9-1599-4D9A-9609-3A7F94121C8D}" dt="2023-01-11T19:45:14.474" v="245" actId="1076"/>
          <ac:picMkLst>
            <pc:docMk/>
            <pc:sldMk cId="544806662" sldId="956"/>
            <ac:picMk id="8" creationId="{7B62FEA9-2E10-8088-C1F8-15293B084EF1}"/>
          </ac:picMkLst>
        </pc:picChg>
        <pc:picChg chg="del">
          <ac:chgData name="#GAO JINGTONG#" userId="32496d42-465c-4b6c-9088-cf2084cdc3f3" providerId="ADAL" clId="{A8A7E8D9-1599-4D9A-9609-3A7F94121C8D}" dt="2023-01-11T19:38:35.778" v="165" actId="21"/>
          <ac:picMkLst>
            <pc:docMk/>
            <pc:sldMk cId="544806662" sldId="956"/>
            <ac:picMk id="11" creationId="{D15AC266-1D2B-C01B-926E-6DB5C0CD2D1F}"/>
          </ac:picMkLst>
        </pc:picChg>
      </pc:sldChg>
      <pc:sldChg chg="addSp delSp modSp add mod">
        <pc:chgData name="#GAO JINGTONG#" userId="32496d42-465c-4b6c-9088-cf2084cdc3f3" providerId="ADAL" clId="{A8A7E8D9-1599-4D9A-9609-3A7F94121C8D}" dt="2023-01-11T20:14:16.080" v="665" actId="14100"/>
        <pc:sldMkLst>
          <pc:docMk/>
          <pc:sldMk cId="3950510051" sldId="957"/>
        </pc:sldMkLst>
        <pc:spChg chg="mod">
          <ac:chgData name="#GAO JINGTONG#" userId="32496d42-465c-4b6c-9088-cf2084cdc3f3" providerId="ADAL" clId="{A8A7E8D9-1599-4D9A-9609-3A7F94121C8D}" dt="2023-01-11T20:04:23.359" v="468" actId="20577"/>
          <ac:spMkLst>
            <pc:docMk/>
            <pc:sldMk cId="3950510051" sldId="957"/>
            <ac:spMk id="2" creationId="{56C7C935-EB4C-8D49-B162-4193C0EE0C03}"/>
          </ac:spMkLst>
        </pc:spChg>
        <pc:spChg chg="mod">
          <ac:chgData name="#GAO JINGTONG#" userId="32496d42-465c-4b6c-9088-cf2084cdc3f3" providerId="ADAL" clId="{A8A7E8D9-1599-4D9A-9609-3A7F94121C8D}" dt="2023-01-11T20:14:16.080" v="665" actId="14100"/>
          <ac:spMkLst>
            <pc:docMk/>
            <pc:sldMk cId="3950510051" sldId="957"/>
            <ac:spMk id="3" creationId="{67307112-83CD-D741-93C5-8CB1484141B3}"/>
          </ac:spMkLst>
        </pc:spChg>
        <pc:picChg chg="del mod">
          <ac:chgData name="#GAO JINGTONG#" userId="32496d42-465c-4b6c-9088-cf2084cdc3f3" providerId="ADAL" clId="{A8A7E8D9-1599-4D9A-9609-3A7F94121C8D}" dt="2023-01-11T20:08:34.720" v="586" actId="21"/>
          <ac:picMkLst>
            <pc:docMk/>
            <pc:sldMk cId="3950510051" sldId="957"/>
            <ac:picMk id="10" creationId="{7D8DE5A1-846D-EF37-05E8-1654A5657F7E}"/>
          </ac:picMkLst>
        </pc:picChg>
        <pc:picChg chg="add del">
          <ac:chgData name="#GAO JINGTONG#" userId="32496d42-465c-4b6c-9088-cf2084cdc3f3" providerId="ADAL" clId="{A8A7E8D9-1599-4D9A-9609-3A7F94121C8D}" dt="2023-01-11T20:04:39.897" v="485" actId="21"/>
          <ac:picMkLst>
            <pc:docMk/>
            <pc:sldMk cId="3950510051" sldId="957"/>
            <ac:picMk id="14" creationId="{FB604EDA-E014-319C-3CF0-DF2A36BA75A7}"/>
          </ac:picMkLst>
        </pc:picChg>
      </pc:sldChg>
      <pc:sldChg chg="addSp delSp modSp add mod">
        <pc:chgData name="#GAO JINGTONG#" userId="32496d42-465c-4b6c-9088-cf2084cdc3f3" providerId="ADAL" clId="{A8A7E8D9-1599-4D9A-9609-3A7F94121C8D}" dt="2023-01-11T23:52:34.297" v="1001" actId="1076"/>
        <pc:sldMkLst>
          <pc:docMk/>
          <pc:sldMk cId="3553422153" sldId="958"/>
        </pc:sldMkLst>
        <pc:spChg chg="mod">
          <ac:chgData name="#GAO JINGTONG#" userId="32496d42-465c-4b6c-9088-cf2084cdc3f3" providerId="ADAL" clId="{A8A7E8D9-1599-4D9A-9609-3A7F94121C8D}" dt="2023-01-11T20:49:23.282" v="955" actId="20577"/>
          <ac:spMkLst>
            <pc:docMk/>
            <pc:sldMk cId="3553422153" sldId="958"/>
            <ac:spMk id="3" creationId="{67307112-83CD-D741-93C5-8CB1484141B3}"/>
          </ac:spMkLst>
        </pc:spChg>
        <pc:spChg chg="del">
          <ac:chgData name="#GAO JINGTONG#" userId="32496d42-465c-4b6c-9088-cf2084cdc3f3" providerId="ADAL" clId="{A8A7E8D9-1599-4D9A-9609-3A7F94121C8D}" dt="2023-01-11T20:30:27.066" v="877" actId="21"/>
          <ac:spMkLst>
            <pc:docMk/>
            <pc:sldMk cId="3553422153" sldId="958"/>
            <ac:spMk id="9" creationId="{05BD553E-CCCB-DF80-064B-3FF23E28E2AA}"/>
          </ac:spMkLst>
        </pc:spChg>
        <pc:picChg chg="add mod">
          <ac:chgData name="#GAO JINGTONG#" userId="32496d42-465c-4b6c-9088-cf2084cdc3f3" providerId="ADAL" clId="{A8A7E8D9-1599-4D9A-9609-3A7F94121C8D}" dt="2023-01-11T20:49:37.313" v="958" actId="1076"/>
          <ac:picMkLst>
            <pc:docMk/>
            <pc:sldMk cId="3553422153" sldId="958"/>
            <ac:picMk id="6" creationId="{5B7821D8-A541-12C4-F6D3-63638C86387E}"/>
          </ac:picMkLst>
        </pc:picChg>
        <pc:picChg chg="add mod">
          <ac:chgData name="#GAO JINGTONG#" userId="32496d42-465c-4b6c-9088-cf2084cdc3f3" providerId="ADAL" clId="{A8A7E8D9-1599-4D9A-9609-3A7F94121C8D}" dt="2023-01-11T20:50:53.673" v="975" actId="692"/>
          <ac:picMkLst>
            <pc:docMk/>
            <pc:sldMk cId="3553422153" sldId="958"/>
            <ac:picMk id="8" creationId="{BA1DB91D-1102-1295-AFAE-01C6D3749239}"/>
          </ac:picMkLst>
        </pc:picChg>
        <pc:picChg chg="del mod">
          <ac:chgData name="#GAO JINGTONG#" userId="32496d42-465c-4b6c-9088-cf2084cdc3f3" providerId="ADAL" clId="{A8A7E8D9-1599-4D9A-9609-3A7F94121C8D}" dt="2023-01-11T20:19:27.749" v="733" actId="21"/>
          <ac:picMkLst>
            <pc:docMk/>
            <pc:sldMk cId="3553422153" sldId="958"/>
            <ac:picMk id="10" creationId="{7D8DE5A1-846D-EF37-05E8-1654A5657F7E}"/>
          </ac:picMkLst>
        </pc:picChg>
        <pc:picChg chg="del">
          <ac:chgData name="#GAO JINGTONG#" userId="32496d42-465c-4b6c-9088-cf2084cdc3f3" providerId="ADAL" clId="{A8A7E8D9-1599-4D9A-9609-3A7F94121C8D}" dt="2023-01-11T20:14:23.422" v="666" actId="21"/>
          <ac:picMkLst>
            <pc:docMk/>
            <pc:sldMk cId="3553422153" sldId="958"/>
            <ac:picMk id="14" creationId="{FB604EDA-E014-319C-3CF0-DF2A36BA75A7}"/>
          </ac:picMkLst>
        </pc:picChg>
        <pc:cxnChg chg="add mod">
          <ac:chgData name="#GAO JINGTONG#" userId="32496d42-465c-4b6c-9088-cf2084cdc3f3" providerId="ADAL" clId="{A8A7E8D9-1599-4D9A-9609-3A7F94121C8D}" dt="2023-01-11T23:52:34.297" v="1001" actId="1076"/>
          <ac:cxnSpMkLst>
            <pc:docMk/>
            <pc:sldMk cId="3553422153" sldId="958"/>
            <ac:cxnSpMk id="12" creationId="{41585FF4-F888-E4D9-0724-F4380923BC43}"/>
          </ac:cxnSpMkLst>
        </pc:cxnChg>
      </pc:sldChg>
      <pc:sldChg chg="addSp delSp modSp add mod">
        <pc:chgData name="#GAO JINGTONG#" userId="32496d42-465c-4b6c-9088-cf2084cdc3f3" providerId="ADAL" clId="{A8A7E8D9-1599-4D9A-9609-3A7F94121C8D}" dt="2023-01-11T23:35:25.033" v="1000" actId="21"/>
        <pc:sldMkLst>
          <pc:docMk/>
          <pc:sldMk cId="3275378015" sldId="959"/>
        </pc:sldMkLst>
        <pc:spChg chg="mod">
          <ac:chgData name="#GAO JINGTONG#" userId="32496d42-465c-4b6c-9088-cf2084cdc3f3" providerId="ADAL" clId="{A8A7E8D9-1599-4D9A-9609-3A7F94121C8D}" dt="2023-01-11T20:44:14.178" v="943" actId="20577"/>
          <ac:spMkLst>
            <pc:docMk/>
            <pc:sldMk cId="3275378015" sldId="959"/>
            <ac:spMk id="3" creationId="{67307112-83CD-D741-93C5-8CB1484141B3}"/>
          </ac:spMkLst>
        </pc:spChg>
        <pc:spChg chg="del">
          <ac:chgData name="#GAO JINGTONG#" userId="32496d42-465c-4b6c-9088-cf2084cdc3f3" providerId="ADAL" clId="{A8A7E8D9-1599-4D9A-9609-3A7F94121C8D}" dt="2023-01-11T23:35:25.033" v="1000" actId="21"/>
          <ac:spMkLst>
            <pc:docMk/>
            <pc:sldMk cId="3275378015" sldId="959"/>
            <ac:spMk id="9" creationId="{05BD553E-CCCB-DF80-064B-3FF23E28E2AA}"/>
          </ac:spMkLst>
        </pc:spChg>
        <pc:picChg chg="del">
          <ac:chgData name="#GAO JINGTONG#" userId="32496d42-465c-4b6c-9088-cf2084cdc3f3" providerId="ADAL" clId="{A8A7E8D9-1599-4D9A-9609-3A7F94121C8D}" dt="2023-01-11T20:43:46.533" v="936" actId="21"/>
          <ac:picMkLst>
            <pc:docMk/>
            <pc:sldMk cId="3275378015" sldId="959"/>
            <ac:picMk id="6" creationId="{5B7821D8-A541-12C4-F6D3-63638C86387E}"/>
          </ac:picMkLst>
        </pc:picChg>
        <pc:picChg chg="add mod">
          <ac:chgData name="#GAO JINGTONG#" userId="32496d42-465c-4b6c-9088-cf2084cdc3f3" providerId="ADAL" clId="{A8A7E8D9-1599-4D9A-9609-3A7F94121C8D}" dt="2023-01-11T23:31:47.336" v="995" actId="1076"/>
          <ac:picMkLst>
            <pc:docMk/>
            <pc:sldMk cId="3275378015" sldId="959"/>
            <ac:picMk id="7" creationId="{46938914-73CD-C9DE-7183-1CAFCB274D8E}"/>
          </ac:picMkLst>
        </pc:picChg>
        <pc:picChg chg="add del mod">
          <ac:chgData name="#GAO JINGTONG#" userId="32496d42-465c-4b6c-9088-cf2084cdc3f3" providerId="ADAL" clId="{A8A7E8D9-1599-4D9A-9609-3A7F94121C8D}" dt="2023-01-11T23:30:48.244" v="983" actId="21"/>
          <ac:picMkLst>
            <pc:docMk/>
            <pc:sldMk cId="3275378015" sldId="959"/>
            <ac:picMk id="10" creationId="{575085F4-254D-FF7E-F3BF-566036329901}"/>
          </ac:picMkLst>
        </pc:picChg>
        <pc:picChg chg="add mod">
          <ac:chgData name="#GAO JINGTONG#" userId="32496d42-465c-4b6c-9088-cf2084cdc3f3" providerId="ADAL" clId="{A8A7E8D9-1599-4D9A-9609-3A7F94121C8D}" dt="2023-01-11T23:31:55.641" v="997" actId="1076"/>
          <ac:picMkLst>
            <pc:docMk/>
            <pc:sldMk cId="3275378015" sldId="959"/>
            <ac:picMk id="12" creationId="{2E0B5379-8896-AFEC-6D12-696C285BA3AD}"/>
          </ac:picMkLst>
        </pc:picChg>
        <pc:picChg chg="add mod">
          <ac:chgData name="#GAO JINGTONG#" userId="32496d42-465c-4b6c-9088-cf2084cdc3f3" providerId="ADAL" clId="{A8A7E8D9-1599-4D9A-9609-3A7F94121C8D}" dt="2023-01-11T23:31:59.935" v="999" actId="1076"/>
          <ac:picMkLst>
            <pc:docMk/>
            <pc:sldMk cId="3275378015" sldId="959"/>
            <ac:picMk id="14" creationId="{8F6B9C86-0E3C-CACB-53B8-4244027BCCF7}"/>
          </ac:picMkLst>
        </pc:picChg>
      </pc:sldChg>
      <pc:sldChg chg="modSp add mod">
        <pc:chgData name="#GAO JINGTONG#" userId="32496d42-465c-4b6c-9088-cf2084cdc3f3" providerId="ADAL" clId="{A8A7E8D9-1599-4D9A-9609-3A7F94121C8D}" dt="2023-01-12T01:54:06.659" v="1589" actId="20577"/>
        <pc:sldMkLst>
          <pc:docMk/>
          <pc:sldMk cId="3838624737" sldId="960"/>
        </pc:sldMkLst>
        <pc:spChg chg="mod">
          <ac:chgData name="#GAO JINGTONG#" userId="32496d42-465c-4b6c-9088-cf2084cdc3f3" providerId="ADAL" clId="{A8A7E8D9-1599-4D9A-9609-3A7F94121C8D}" dt="2023-01-12T01:54:06.659" v="1589" actId="20577"/>
          <ac:spMkLst>
            <pc:docMk/>
            <pc:sldMk cId="3838624737" sldId="960"/>
            <ac:spMk id="3" creationId="{67307112-83CD-D741-93C5-8CB1484141B3}"/>
          </ac:spMkLst>
        </pc:spChg>
      </pc:sldChg>
      <pc:sldChg chg="addSp delSp modSp add mod ord">
        <pc:chgData name="#GAO JINGTONG#" userId="32496d42-465c-4b6c-9088-cf2084cdc3f3" providerId="ADAL" clId="{A8A7E8D9-1599-4D9A-9609-3A7F94121C8D}" dt="2023-01-12T02:51:23.830" v="2315"/>
        <pc:sldMkLst>
          <pc:docMk/>
          <pc:sldMk cId="2429328905" sldId="961"/>
        </pc:sldMkLst>
        <pc:spChg chg="mod">
          <ac:chgData name="#GAO JINGTONG#" userId="32496d42-465c-4b6c-9088-cf2084cdc3f3" providerId="ADAL" clId="{A8A7E8D9-1599-4D9A-9609-3A7F94121C8D}" dt="2023-01-12T00:09:47.370" v="1131"/>
          <ac:spMkLst>
            <pc:docMk/>
            <pc:sldMk cId="2429328905" sldId="961"/>
            <ac:spMk id="2" creationId="{56C7C935-EB4C-8D49-B162-4193C0EE0C03}"/>
          </ac:spMkLst>
        </pc:spChg>
        <pc:spChg chg="mod">
          <ac:chgData name="#GAO JINGTONG#" userId="32496d42-465c-4b6c-9088-cf2084cdc3f3" providerId="ADAL" clId="{A8A7E8D9-1599-4D9A-9609-3A7F94121C8D}" dt="2023-01-12T00:19:28.035" v="1271" actId="108"/>
          <ac:spMkLst>
            <pc:docMk/>
            <pc:sldMk cId="2429328905" sldId="961"/>
            <ac:spMk id="3" creationId="{67307112-83CD-D741-93C5-8CB1484141B3}"/>
          </ac:spMkLst>
        </pc:spChg>
        <pc:picChg chg="add mod">
          <ac:chgData name="#GAO JINGTONG#" userId="32496d42-465c-4b6c-9088-cf2084cdc3f3" providerId="ADAL" clId="{A8A7E8D9-1599-4D9A-9609-3A7F94121C8D}" dt="2023-01-12T00:20:24.869" v="1278" actId="1076"/>
          <ac:picMkLst>
            <pc:docMk/>
            <pc:sldMk cId="2429328905" sldId="961"/>
            <ac:picMk id="6" creationId="{8AFD39E4-298E-CD42-51FB-1042B7017AAD}"/>
          </ac:picMkLst>
        </pc:picChg>
        <pc:picChg chg="del">
          <ac:chgData name="#GAO JINGTONG#" userId="32496d42-465c-4b6c-9088-cf2084cdc3f3" providerId="ADAL" clId="{A8A7E8D9-1599-4D9A-9609-3A7F94121C8D}" dt="2023-01-12T00:18:39.386" v="1260" actId="21"/>
          <ac:picMkLst>
            <pc:docMk/>
            <pc:sldMk cId="2429328905" sldId="961"/>
            <ac:picMk id="10" creationId="{7D8DE5A1-846D-EF37-05E8-1654A5657F7E}"/>
          </ac:picMkLst>
        </pc:picChg>
        <pc:picChg chg="del">
          <ac:chgData name="#GAO JINGTONG#" userId="32496d42-465c-4b6c-9088-cf2084cdc3f3" providerId="ADAL" clId="{A8A7E8D9-1599-4D9A-9609-3A7F94121C8D}" dt="2023-01-12T00:18:39.386" v="1260" actId="21"/>
          <ac:picMkLst>
            <pc:docMk/>
            <pc:sldMk cId="2429328905" sldId="961"/>
            <ac:picMk id="14" creationId="{FB604EDA-E014-319C-3CF0-DF2A36BA75A7}"/>
          </ac:picMkLst>
        </pc:picChg>
      </pc:sldChg>
      <pc:sldChg chg="addSp delSp modSp add mod ord">
        <pc:chgData name="#GAO JINGTONG#" userId="32496d42-465c-4b6c-9088-cf2084cdc3f3" providerId="ADAL" clId="{A8A7E8D9-1599-4D9A-9609-3A7F94121C8D}" dt="2023-01-12T02:51:23.830" v="2315"/>
        <pc:sldMkLst>
          <pc:docMk/>
          <pc:sldMk cId="667496524" sldId="962"/>
        </pc:sldMkLst>
        <pc:spChg chg="mod">
          <ac:chgData name="#GAO JINGTONG#" userId="32496d42-465c-4b6c-9088-cf2084cdc3f3" providerId="ADAL" clId="{A8A7E8D9-1599-4D9A-9609-3A7F94121C8D}" dt="2023-01-12T00:30:20.409" v="1286" actId="20577"/>
          <ac:spMkLst>
            <pc:docMk/>
            <pc:sldMk cId="667496524" sldId="962"/>
            <ac:spMk id="2" creationId="{56C7C935-EB4C-8D49-B162-4193C0EE0C03}"/>
          </ac:spMkLst>
        </pc:spChg>
        <pc:spChg chg="mod">
          <ac:chgData name="#GAO JINGTONG#" userId="32496d42-465c-4b6c-9088-cf2084cdc3f3" providerId="ADAL" clId="{A8A7E8D9-1599-4D9A-9609-3A7F94121C8D}" dt="2023-01-12T02:01:36.988" v="1713" actId="20577"/>
          <ac:spMkLst>
            <pc:docMk/>
            <pc:sldMk cId="667496524" sldId="962"/>
            <ac:spMk id="3" creationId="{67307112-83CD-D741-93C5-8CB1484141B3}"/>
          </ac:spMkLst>
        </pc:spChg>
        <pc:picChg chg="add del mod">
          <ac:chgData name="#GAO JINGTONG#" userId="32496d42-465c-4b6c-9088-cf2084cdc3f3" providerId="ADAL" clId="{A8A7E8D9-1599-4D9A-9609-3A7F94121C8D}" dt="2023-01-12T00:57:03.213" v="1416" actId="22"/>
          <ac:picMkLst>
            <pc:docMk/>
            <pc:sldMk cId="667496524" sldId="962"/>
            <ac:picMk id="6" creationId="{52BEA9E3-00C2-218C-2C62-186E538886AB}"/>
          </ac:picMkLst>
        </pc:picChg>
        <pc:picChg chg="add mod">
          <ac:chgData name="#GAO JINGTONG#" userId="32496d42-465c-4b6c-9088-cf2084cdc3f3" providerId="ADAL" clId="{A8A7E8D9-1599-4D9A-9609-3A7F94121C8D}" dt="2023-01-12T00:57:38.385" v="1442" actId="1076"/>
          <ac:picMkLst>
            <pc:docMk/>
            <pc:sldMk cId="667496524" sldId="962"/>
            <ac:picMk id="8" creationId="{5DEB22D7-F74E-325F-DD34-EEAF21780792}"/>
          </ac:picMkLst>
        </pc:picChg>
        <pc:picChg chg="add mod">
          <ac:chgData name="#GAO JINGTONG#" userId="32496d42-465c-4b6c-9088-cf2084cdc3f3" providerId="ADAL" clId="{A8A7E8D9-1599-4D9A-9609-3A7F94121C8D}" dt="2023-01-12T01:49:31.033" v="1504" actId="1076"/>
          <ac:picMkLst>
            <pc:docMk/>
            <pc:sldMk cId="667496524" sldId="962"/>
            <ac:picMk id="11" creationId="{5AF5CDA2-A0C6-147F-B7E9-676A9BD3C78E}"/>
          </ac:picMkLst>
        </pc:picChg>
        <pc:picChg chg="add mod">
          <ac:chgData name="#GAO JINGTONG#" userId="32496d42-465c-4b6c-9088-cf2084cdc3f3" providerId="ADAL" clId="{A8A7E8D9-1599-4D9A-9609-3A7F94121C8D}" dt="2023-01-12T01:49:34.830" v="1506" actId="1076"/>
          <ac:picMkLst>
            <pc:docMk/>
            <pc:sldMk cId="667496524" sldId="962"/>
            <ac:picMk id="13" creationId="{82BBDF76-58EB-2100-7A02-D6D5FEF8ED30}"/>
          </ac:picMkLst>
        </pc:picChg>
        <pc:cxnChg chg="add mod">
          <ac:chgData name="#GAO JINGTONG#" userId="32496d42-465c-4b6c-9088-cf2084cdc3f3" providerId="ADAL" clId="{A8A7E8D9-1599-4D9A-9609-3A7F94121C8D}" dt="2023-01-12T01:49:33.258" v="1505" actId="1076"/>
          <ac:cxnSpMkLst>
            <pc:docMk/>
            <pc:sldMk cId="667496524" sldId="962"/>
            <ac:cxnSpMk id="14" creationId="{97354B0F-660D-2BD4-9925-216078A94930}"/>
          </ac:cxnSpMkLst>
        </pc:cxnChg>
      </pc:sldChg>
      <pc:sldChg chg="add del">
        <pc:chgData name="#GAO JINGTONG#" userId="32496d42-465c-4b6c-9088-cf2084cdc3f3" providerId="ADAL" clId="{A8A7E8D9-1599-4D9A-9609-3A7F94121C8D}" dt="2023-01-12T00:09:31.473" v="1130"/>
        <pc:sldMkLst>
          <pc:docMk/>
          <pc:sldMk cId="3224614655" sldId="962"/>
        </pc:sldMkLst>
      </pc:sldChg>
      <pc:sldChg chg="addSp delSp modSp add mod ord">
        <pc:chgData name="#GAO JINGTONG#" userId="32496d42-465c-4b6c-9088-cf2084cdc3f3" providerId="ADAL" clId="{A8A7E8D9-1599-4D9A-9609-3A7F94121C8D}" dt="2023-01-12T02:51:23.830" v="2315"/>
        <pc:sldMkLst>
          <pc:docMk/>
          <pc:sldMk cId="2412012152" sldId="963"/>
        </pc:sldMkLst>
        <pc:picChg chg="add mod">
          <ac:chgData name="#GAO JINGTONG#" userId="32496d42-465c-4b6c-9088-cf2084cdc3f3" providerId="ADAL" clId="{A8A7E8D9-1599-4D9A-9609-3A7F94121C8D}" dt="2023-01-12T01:44:55.875" v="1503" actId="1076"/>
          <ac:picMkLst>
            <pc:docMk/>
            <pc:sldMk cId="2412012152" sldId="963"/>
            <ac:picMk id="6" creationId="{295EF80D-CC41-647B-62D3-5630F07B93A9}"/>
          </ac:picMkLst>
        </pc:picChg>
        <pc:picChg chg="del">
          <ac:chgData name="#GAO JINGTONG#" userId="32496d42-465c-4b6c-9088-cf2084cdc3f3" providerId="ADAL" clId="{A8A7E8D9-1599-4D9A-9609-3A7F94121C8D}" dt="2023-01-12T01:44:41.163" v="1500" actId="21"/>
          <ac:picMkLst>
            <pc:docMk/>
            <pc:sldMk cId="2412012152" sldId="963"/>
            <ac:picMk id="7" creationId="{46938914-73CD-C9DE-7183-1CAFCB274D8E}"/>
          </ac:picMkLst>
        </pc:picChg>
        <pc:picChg chg="del">
          <ac:chgData name="#GAO JINGTONG#" userId="32496d42-465c-4b6c-9088-cf2084cdc3f3" providerId="ADAL" clId="{A8A7E8D9-1599-4D9A-9609-3A7F94121C8D}" dt="2023-01-12T01:44:41.163" v="1500" actId="21"/>
          <ac:picMkLst>
            <pc:docMk/>
            <pc:sldMk cId="2412012152" sldId="963"/>
            <ac:picMk id="12" creationId="{2E0B5379-8896-AFEC-6D12-696C285BA3AD}"/>
          </ac:picMkLst>
        </pc:picChg>
        <pc:picChg chg="del">
          <ac:chgData name="#GAO JINGTONG#" userId="32496d42-465c-4b6c-9088-cf2084cdc3f3" providerId="ADAL" clId="{A8A7E8D9-1599-4D9A-9609-3A7F94121C8D}" dt="2023-01-12T01:44:41.163" v="1500" actId="21"/>
          <ac:picMkLst>
            <pc:docMk/>
            <pc:sldMk cId="2412012152" sldId="963"/>
            <ac:picMk id="14" creationId="{8F6B9C86-0E3C-CACB-53B8-4244027BCCF7}"/>
          </ac:picMkLst>
        </pc:picChg>
      </pc:sldChg>
      <pc:sldChg chg="modSp add mod ord">
        <pc:chgData name="#GAO JINGTONG#" userId="32496d42-465c-4b6c-9088-cf2084cdc3f3" providerId="ADAL" clId="{A8A7E8D9-1599-4D9A-9609-3A7F94121C8D}" dt="2023-01-12T02:53:08.363" v="2338" actId="20577"/>
        <pc:sldMkLst>
          <pc:docMk/>
          <pc:sldMk cId="3765714822" sldId="964"/>
        </pc:sldMkLst>
        <pc:spChg chg="mod">
          <ac:chgData name="#GAO JINGTONG#" userId="32496d42-465c-4b6c-9088-cf2084cdc3f3" providerId="ADAL" clId="{A8A7E8D9-1599-4D9A-9609-3A7F94121C8D}" dt="2023-01-12T02:53:08.363" v="2338" actId="20577"/>
          <ac:spMkLst>
            <pc:docMk/>
            <pc:sldMk cId="3765714822" sldId="964"/>
            <ac:spMk id="2" creationId="{56C7C935-EB4C-8D49-B162-4193C0EE0C03}"/>
          </ac:spMkLst>
        </pc:spChg>
        <pc:spChg chg="mod">
          <ac:chgData name="#GAO JINGTONG#" userId="32496d42-465c-4b6c-9088-cf2084cdc3f3" providerId="ADAL" clId="{A8A7E8D9-1599-4D9A-9609-3A7F94121C8D}" dt="2023-01-12T02:52:52.045" v="2337" actId="20577"/>
          <ac:spMkLst>
            <pc:docMk/>
            <pc:sldMk cId="3765714822" sldId="964"/>
            <ac:spMk id="3" creationId="{67307112-83CD-D741-93C5-8CB1484141B3}"/>
          </ac:spMkLst>
        </pc:spChg>
      </pc:sldChg>
      <pc:sldChg chg="addSp delSp modSp add mod">
        <pc:chgData name="#GAO JINGTONG#" userId="32496d42-465c-4b6c-9088-cf2084cdc3f3" providerId="ADAL" clId="{A8A7E8D9-1599-4D9A-9609-3A7F94121C8D}" dt="2023-01-12T02:13:57.600" v="1857" actId="20577"/>
        <pc:sldMkLst>
          <pc:docMk/>
          <pc:sldMk cId="1837445342" sldId="965"/>
        </pc:sldMkLst>
        <pc:spChg chg="mod">
          <ac:chgData name="#GAO JINGTONG#" userId="32496d42-465c-4b6c-9088-cf2084cdc3f3" providerId="ADAL" clId="{A8A7E8D9-1599-4D9A-9609-3A7F94121C8D}" dt="2023-01-12T01:56:46.911" v="1602" actId="20577"/>
          <ac:spMkLst>
            <pc:docMk/>
            <pc:sldMk cId="1837445342" sldId="965"/>
            <ac:spMk id="2" creationId="{56C7C935-EB4C-8D49-B162-4193C0EE0C03}"/>
          </ac:spMkLst>
        </pc:spChg>
        <pc:spChg chg="mod">
          <ac:chgData name="#GAO JINGTONG#" userId="32496d42-465c-4b6c-9088-cf2084cdc3f3" providerId="ADAL" clId="{A8A7E8D9-1599-4D9A-9609-3A7F94121C8D}" dt="2023-01-12T02:13:57.600" v="1857" actId="20577"/>
          <ac:spMkLst>
            <pc:docMk/>
            <pc:sldMk cId="1837445342" sldId="965"/>
            <ac:spMk id="3" creationId="{67307112-83CD-D741-93C5-8CB1484141B3}"/>
          </ac:spMkLst>
        </pc:spChg>
        <pc:spChg chg="add del">
          <ac:chgData name="#GAO JINGTONG#" userId="32496d42-465c-4b6c-9088-cf2084cdc3f3" providerId="ADAL" clId="{A8A7E8D9-1599-4D9A-9609-3A7F94121C8D}" dt="2023-01-12T02:03:54.303" v="1728" actId="22"/>
          <ac:spMkLst>
            <pc:docMk/>
            <pc:sldMk cId="1837445342" sldId="965"/>
            <ac:spMk id="8" creationId="{076A7983-0765-F6C9-7D84-4AFC35EFFB77}"/>
          </ac:spMkLst>
        </pc:spChg>
        <pc:picChg chg="add mod">
          <ac:chgData name="#GAO JINGTONG#" userId="32496d42-465c-4b6c-9088-cf2084cdc3f3" providerId="ADAL" clId="{A8A7E8D9-1599-4D9A-9609-3A7F94121C8D}" dt="2023-01-12T02:12:56.958" v="1815" actId="1076"/>
          <ac:picMkLst>
            <pc:docMk/>
            <pc:sldMk cId="1837445342" sldId="965"/>
            <ac:picMk id="6" creationId="{E8E4E327-D96A-71F6-1D54-9D5C33886517}"/>
          </ac:picMkLst>
        </pc:picChg>
        <pc:picChg chg="del">
          <ac:chgData name="#GAO JINGTONG#" userId="32496d42-465c-4b6c-9088-cf2084cdc3f3" providerId="ADAL" clId="{A8A7E8D9-1599-4D9A-9609-3A7F94121C8D}" dt="2023-01-12T01:59:22.197" v="1665" actId="21"/>
          <ac:picMkLst>
            <pc:docMk/>
            <pc:sldMk cId="1837445342" sldId="965"/>
            <ac:picMk id="10" creationId="{7D8DE5A1-846D-EF37-05E8-1654A5657F7E}"/>
          </ac:picMkLst>
        </pc:picChg>
        <pc:picChg chg="del">
          <ac:chgData name="#GAO JINGTONG#" userId="32496d42-465c-4b6c-9088-cf2084cdc3f3" providerId="ADAL" clId="{A8A7E8D9-1599-4D9A-9609-3A7F94121C8D}" dt="2023-01-12T01:59:20.116" v="1664" actId="21"/>
          <ac:picMkLst>
            <pc:docMk/>
            <pc:sldMk cId="1837445342" sldId="965"/>
            <ac:picMk id="14" creationId="{FB604EDA-E014-319C-3CF0-DF2A36BA75A7}"/>
          </ac:picMkLst>
        </pc:picChg>
      </pc:sldChg>
      <pc:sldChg chg="modSp add mod">
        <pc:chgData name="#GAO JINGTONG#" userId="32496d42-465c-4b6c-9088-cf2084cdc3f3" providerId="ADAL" clId="{A8A7E8D9-1599-4D9A-9609-3A7F94121C8D}" dt="2023-01-12T02:14:50.261" v="1863" actId="20577"/>
        <pc:sldMkLst>
          <pc:docMk/>
          <pc:sldMk cId="1316116499" sldId="966"/>
        </pc:sldMkLst>
        <pc:spChg chg="mod">
          <ac:chgData name="#GAO JINGTONG#" userId="32496d42-465c-4b6c-9088-cf2084cdc3f3" providerId="ADAL" clId="{A8A7E8D9-1599-4D9A-9609-3A7F94121C8D}" dt="2023-01-12T02:14:50.261" v="1863" actId="20577"/>
          <ac:spMkLst>
            <pc:docMk/>
            <pc:sldMk cId="1316116499" sldId="966"/>
            <ac:spMk id="3" creationId="{67307112-83CD-D741-93C5-8CB1484141B3}"/>
          </ac:spMkLst>
        </pc:spChg>
        <pc:picChg chg="mod">
          <ac:chgData name="#GAO JINGTONG#" userId="32496d42-465c-4b6c-9088-cf2084cdc3f3" providerId="ADAL" clId="{A8A7E8D9-1599-4D9A-9609-3A7F94121C8D}" dt="2023-01-12T02:04:11.823" v="1739" actId="14100"/>
          <ac:picMkLst>
            <pc:docMk/>
            <pc:sldMk cId="1316116499" sldId="966"/>
            <ac:picMk id="6" creationId="{E8E4E327-D96A-71F6-1D54-9D5C33886517}"/>
          </ac:picMkLst>
        </pc:picChg>
      </pc:sldChg>
      <pc:sldChg chg="addSp modSp add mod">
        <pc:chgData name="#GAO JINGTONG#" userId="32496d42-465c-4b6c-9088-cf2084cdc3f3" providerId="ADAL" clId="{A8A7E8D9-1599-4D9A-9609-3A7F94121C8D}" dt="2023-01-12T02:29:35.072" v="2032" actId="1076"/>
        <pc:sldMkLst>
          <pc:docMk/>
          <pc:sldMk cId="2018947853" sldId="967"/>
        </pc:sldMkLst>
        <pc:spChg chg="mod">
          <ac:chgData name="#GAO JINGTONG#" userId="32496d42-465c-4b6c-9088-cf2084cdc3f3" providerId="ADAL" clId="{A8A7E8D9-1599-4D9A-9609-3A7F94121C8D}" dt="2023-01-12T02:23:33.723" v="2029" actId="108"/>
          <ac:spMkLst>
            <pc:docMk/>
            <pc:sldMk cId="2018947853" sldId="967"/>
            <ac:spMk id="3" creationId="{67307112-83CD-D741-93C5-8CB1484141B3}"/>
          </ac:spMkLst>
        </pc:spChg>
        <pc:picChg chg="mod">
          <ac:chgData name="#GAO JINGTONG#" userId="32496d42-465c-4b6c-9088-cf2084cdc3f3" providerId="ADAL" clId="{A8A7E8D9-1599-4D9A-9609-3A7F94121C8D}" dt="2023-01-12T02:29:35.072" v="2032" actId="1076"/>
          <ac:picMkLst>
            <pc:docMk/>
            <pc:sldMk cId="2018947853" sldId="967"/>
            <ac:picMk id="6" creationId="{E8E4E327-D96A-71F6-1D54-9D5C33886517}"/>
          </ac:picMkLst>
        </pc:picChg>
        <pc:picChg chg="add mod">
          <ac:chgData name="#GAO JINGTONG#" userId="32496d42-465c-4b6c-9088-cf2084cdc3f3" providerId="ADAL" clId="{A8A7E8D9-1599-4D9A-9609-3A7F94121C8D}" dt="2023-01-12T02:21:30.503" v="2016" actId="1076"/>
          <ac:picMkLst>
            <pc:docMk/>
            <pc:sldMk cId="2018947853" sldId="967"/>
            <ac:picMk id="7" creationId="{F669B36E-7F83-013E-67DD-28F2A17839F5}"/>
          </ac:picMkLst>
        </pc:picChg>
        <pc:picChg chg="add mod">
          <ac:chgData name="#GAO JINGTONG#" userId="32496d42-465c-4b6c-9088-cf2084cdc3f3" providerId="ADAL" clId="{A8A7E8D9-1599-4D9A-9609-3A7F94121C8D}" dt="2023-01-12T02:21:45.273" v="2018" actId="1076"/>
          <ac:picMkLst>
            <pc:docMk/>
            <pc:sldMk cId="2018947853" sldId="967"/>
            <ac:picMk id="10" creationId="{3DBB8069-3C41-53D0-727F-173EFE60D353}"/>
          </ac:picMkLst>
        </pc:picChg>
      </pc:sldChg>
      <pc:sldChg chg="modSp add del mod">
        <pc:chgData name="#GAO JINGTONG#" userId="32496d42-465c-4b6c-9088-cf2084cdc3f3" providerId="ADAL" clId="{A8A7E8D9-1599-4D9A-9609-3A7F94121C8D}" dt="2023-01-12T02:14:53.742" v="1864" actId="2696"/>
        <pc:sldMkLst>
          <pc:docMk/>
          <pc:sldMk cId="2962432799" sldId="967"/>
        </pc:sldMkLst>
        <pc:spChg chg="mod">
          <ac:chgData name="#GAO JINGTONG#" userId="32496d42-465c-4b6c-9088-cf2084cdc3f3" providerId="ADAL" clId="{A8A7E8D9-1599-4D9A-9609-3A7F94121C8D}" dt="2023-01-12T02:14:27.985" v="1859" actId="20577"/>
          <ac:spMkLst>
            <pc:docMk/>
            <pc:sldMk cId="2962432799" sldId="967"/>
            <ac:spMk id="3" creationId="{67307112-83CD-D741-93C5-8CB1484141B3}"/>
          </ac:spMkLst>
        </pc:spChg>
      </pc:sldChg>
      <pc:sldChg chg="addSp delSp modSp add mod">
        <pc:chgData name="#GAO JINGTONG#" userId="32496d42-465c-4b6c-9088-cf2084cdc3f3" providerId="ADAL" clId="{A8A7E8D9-1599-4D9A-9609-3A7F94121C8D}" dt="2023-01-12T02:35:47.484" v="2096" actId="20577"/>
        <pc:sldMkLst>
          <pc:docMk/>
          <pc:sldMk cId="1330603791" sldId="968"/>
        </pc:sldMkLst>
        <pc:spChg chg="mod">
          <ac:chgData name="#GAO JINGTONG#" userId="32496d42-465c-4b6c-9088-cf2084cdc3f3" providerId="ADAL" clId="{A8A7E8D9-1599-4D9A-9609-3A7F94121C8D}" dt="2023-01-12T02:35:47.484" v="2096" actId="20577"/>
          <ac:spMkLst>
            <pc:docMk/>
            <pc:sldMk cId="1330603791" sldId="968"/>
            <ac:spMk id="3" creationId="{67307112-83CD-D741-93C5-8CB1484141B3}"/>
          </ac:spMkLst>
        </pc:spChg>
        <pc:picChg chg="del">
          <ac:chgData name="#GAO JINGTONG#" userId="32496d42-465c-4b6c-9088-cf2084cdc3f3" providerId="ADAL" clId="{A8A7E8D9-1599-4D9A-9609-3A7F94121C8D}" dt="2023-01-12T02:30:11.733" v="2042" actId="21"/>
          <ac:picMkLst>
            <pc:docMk/>
            <pc:sldMk cId="1330603791" sldId="968"/>
            <ac:picMk id="7" creationId="{F669B36E-7F83-013E-67DD-28F2A17839F5}"/>
          </ac:picMkLst>
        </pc:picChg>
        <pc:picChg chg="add mod">
          <ac:chgData name="#GAO JINGTONG#" userId="32496d42-465c-4b6c-9088-cf2084cdc3f3" providerId="ADAL" clId="{A8A7E8D9-1599-4D9A-9609-3A7F94121C8D}" dt="2023-01-12T02:30:23.039" v="2044" actId="1076"/>
          <ac:picMkLst>
            <pc:docMk/>
            <pc:sldMk cId="1330603791" sldId="968"/>
            <ac:picMk id="8" creationId="{51A5A4C8-84C6-3CCD-F36B-A3A758FEAC36}"/>
          </ac:picMkLst>
        </pc:picChg>
        <pc:picChg chg="del">
          <ac:chgData name="#GAO JINGTONG#" userId="32496d42-465c-4b6c-9088-cf2084cdc3f3" providerId="ADAL" clId="{A8A7E8D9-1599-4D9A-9609-3A7F94121C8D}" dt="2023-01-12T02:30:11.733" v="2042" actId="21"/>
          <ac:picMkLst>
            <pc:docMk/>
            <pc:sldMk cId="1330603791" sldId="968"/>
            <ac:picMk id="10" creationId="{3DBB8069-3C41-53D0-727F-173EFE60D353}"/>
          </ac:picMkLst>
        </pc:picChg>
        <pc:picChg chg="add mod">
          <ac:chgData name="#GAO JINGTONG#" userId="32496d42-465c-4b6c-9088-cf2084cdc3f3" providerId="ADAL" clId="{A8A7E8D9-1599-4D9A-9609-3A7F94121C8D}" dt="2023-01-12T02:32:37.476" v="2061" actId="1076"/>
          <ac:picMkLst>
            <pc:docMk/>
            <pc:sldMk cId="1330603791" sldId="968"/>
            <ac:picMk id="12" creationId="{55ACDD33-02FC-8A29-4231-D4BF5C0DE201}"/>
          </ac:picMkLst>
        </pc:picChg>
        <pc:picChg chg="add mod">
          <ac:chgData name="#GAO JINGTONG#" userId="32496d42-465c-4b6c-9088-cf2084cdc3f3" providerId="ADAL" clId="{A8A7E8D9-1599-4D9A-9609-3A7F94121C8D}" dt="2023-01-12T02:35:36.365" v="2094" actId="1076"/>
          <ac:picMkLst>
            <pc:docMk/>
            <pc:sldMk cId="1330603791" sldId="968"/>
            <ac:picMk id="14" creationId="{C9F8D4C0-221C-9252-7E3E-9C910748887A}"/>
          </ac:picMkLst>
        </pc:picChg>
      </pc:sldChg>
      <pc:sldChg chg="add del">
        <pc:chgData name="#GAO JINGTONG#" userId="32496d42-465c-4b6c-9088-cf2084cdc3f3" providerId="ADAL" clId="{A8A7E8D9-1599-4D9A-9609-3A7F94121C8D}" dt="2023-01-12T02:16:16.109" v="1869"/>
        <pc:sldMkLst>
          <pc:docMk/>
          <pc:sldMk cId="1797272964" sldId="968"/>
        </pc:sldMkLst>
      </pc:sldChg>
      <pc:sldChg chg="add del">
        <pc:chgData name="#GAO JINGTONG#" userId="32496d42-465c-4b6c-9088-cf2084cdc3f3" providerId="ADAL" clId="{A8A7E8D9-1599-4D9A-9609-3A7F94121C8D}" dt="2023-01-12T02:16:14.090" v="1867"/>
        <pc:sldMkLst>
          <pc:docMk/>
          <pc:sldMk cId="2103164765" sldId="968"/>
        </pc:sldMkLst>
      </pc:sldChg>
      <pc:sldChg chg="addSp delSp modSp add mod">
        <pc:chgData name="#GAO JINGTONG#" userId="32496d42-465c-4b6c-9088-cf2084cdc3f3" providerId="ADAL" clId="{A8A7E8D9-1599-4D9A-9609-3A7F94121C8D}" dt="2023-01-12T02:39:48.575" v="2112" actId="1076"/>
        <pc:sldMkLst>
          <pc:docMk/>
          <pc:sldMk cId="1618108203" sldId="969"/>
        </pc:sldMkLst>
        <pc:spChg chg="mod">
          <ac:chgData name="#GAO JINGTONG#" userId="32496d42-465c-4b6c-9088-cf2084cdc3f3" providerId="ADAL" clId="{A8A7E8D9-1599-4D9A-9609-3A7F94121C8D}" dt="2023-01-12T02:37:14.248" v="2100" actId="20577"/>
          <ac:spMkLst>
            <pc:docMk/>
            <pc:sldMk cId="1618108203" sldId="969"/>
            <ac:spMk id="2" creationId="{56C7C935-EB4C-8D49-B162-4193C0EE0C03}"/>
          </ac:spMkLst>
        </pc:spChg>
        <pc:spChg chg="add mod">
          <ac:chgData name="#GAO JINGTONG#" userId="32496d42-465c-4b6c-9088-cf2084cdc3f3" providerId="ADAL" clId="{A8A7E8D9-1599-4D9A-9609-3A7F94121C8D}" dt="2023-01-12T02:39:04.343" v="2110" actId="1582"/>
          <ac:spMkLst>
            <pc:docMk/>
            <pc:sldMk cId="1618108203" sldId="969"/>
            <ac:spMk id="8" creationId="{1DD0EABA-E190-7108-EE5B-A15A884E47AB}"/>
          </ac:spMkLst>
        </pc:spChg>
        <pc:picChg chg="del">
          <ac:chgData name="#GAO JINGTONG#" userId="32496d42-465c-4b6c-9088-cf2084cdc3f3" providerId="ADAL" clId="{A8A7E8D9-1599-4D9A-9609-3A7F94121C8D}" dt="2023-01-12T02:38:23.049" v="2103" actId="21"/>
          <ac:picMkLst>
            <pc:docMk/>
            <pc:sldMk cId="1618108203" sldId="969"/>
            <ac:picMk id="6" creationId="{295EF80D-CC41-647B-62D3-5630F07B93A9}"/>
          </ac:picMkLst>
        </pc:picChg>
        <pc:picChg chg="add mod">
          <ac:chgData name="#GAO JINGTONG#" userId="32496d42-465c-4b6c-9088-cf2084cdc3f3" providerId="ADAL" clId="{A8A7E8D9-1599-4D9A-9609-3A7F94121C8D}" dt="2023-01-12T02:38:29.033" v="2106" actId="1076"/>
          <ac:picMkLst>
            <pc:docMk/>
            <pc:sldMk cId="1618108203" sldId="969"/>
            <ac:picMk id="7" creationId="{977DBFAA-EB7F-114B-676C-E359DB77699C}"/>
          </ac:picMkLst>
        </pc:picChg>
        <pc:picChg chg="add mod">
          <ac:chgData name="#GAO JINGTONG#" userId="32496d42-465c-4b6c-9088-cf2084cdc3f3" providerId="ADAL" clId="{A8A7E8D9-1599-4D9A-9609-3A7F94121C8D}" dt="2023-01-12T02:39:48.575" v="2112" actId="1076"/>
          <ac:picMkLst>
            <pc:docMk/>
            <pc:sldMk cId="1618108203" sldId="969"/>
            <ac:picMk id="10" creationId="{19F06EE6-9742-59B2-5470-B5491DAC2273}"/>
          </ac:picMkLst>
        </pc:picChg>
      </pc:sldChg>
      <pc:sldChg chg="modSp add mod">
        <pc:chgData name="#GAO JINGTONG#" userId="32496d42-465c-4b6c-9088-cf2084cdc3f3" providerId="ADAL" clId="{A8A7E8D9-1599-4D9A-9609-3A7F94121C8D}" dt="2023-01-12T02:55:39.259" v="2341" actId="20577"/>
        <pc:sldMkLst>
          <pc:docMk/>
          <pc:sldMk cId="721135517" sldId="970"/>
        </pc:sldMkLst>
        <pc:spChg chg="mod">
          <ac:chgData name="#GAO JINGTONG#" userId="32496d42-465c-4b6c-9088-cf2084cdc3f3" providerId="ADAL" clId="{A8A7E8D9-1599-4D9A-9609-3A7F94121C8D}" dt="2023-01-12T02:55:39.259" v="2341" actId="20577"/>
          <ac:spMkLst>
            <pc:docMk/>
            <pc:sldMk cId="721135517" sldId="970"/>
            <ac:spMk id="2" creationId="{56C7C935-EB4C-8D49-B162-4193C0EE0C03}"/>
          </ac:spMkLst>
        </pc:spChg>
        <pc:spChg chg="mod">
          <ac:chgData name="#GAO JINGTONG#" userId="32496d42-465c-4b6c-9088-cf2084cdc3f3" providerId="ADAL" clId="{A8A7E8D9-1599-4D9A-9609-3A7F94121C8D}" dt="2023-01-12T02:50:33.944" v="2313" actId="20577"/>
          <ac:spMkLst>
            <pc:docMk/>
            <pc:sldMk cId="721135517" sldId="970"/>
            <ac:spMk id="3" creationId="{67307112-83CD-D741-93C5-8CB1484141B3}"/>
          </ac:spMkLst>
        </pc:spChg>
      </pc:sldChg>
    </pc:docChg>
  </pc:docChgLst>
  <pc:docChgLst>
    <pc:chgData name="GAO Jingtong" userId="bf58ca31-fa8c-4a36-8536-f88f03db13ac" providerId="ADAL" clId="{9BF287D7-4D34-48B9-BED3-2A629437F341}"/>
    <pc:docChg chg="undo custSel addSld delSld modSld modSection">
      <pc:chgData name="GAO Jingtong" userId="bf58ca31-fa8c-4a36-8536-f88f03db13ac" providerId="ADAL" clId="{9BF287D7-4D34-48B9-BED3-2A629437F341}" dt="2023-04-21T01:35:26.889" v="2755" actId="1076"/>
      <pc:docMkLst>
        <pc:docMk/>
      </pc:docMkLst>
      <pc:sldChg chg="modSp mod">
        <pc:chgData name="GAO Jingtong" userId="bf58ca31-fa8c-4a36-8536-f88f03db13ac" providerId="ADAL" clId="{9BF287D7-4D34-48B9-BED3-2A629437F341}" dt="2023-04-19T22:24:36.564" v="52" actId="20577"/>
        <pc:sldMkLst>
          <pc:docMk/>
          <pc:sldMk cId="0" sldId="256"/>
        </pc:sldMkLst>
        <pc:spChg chg="mod">
          <ac:chgData name="GAO Jingtong" userId="bf58ca31-fa8c-4a36-8536-f88f03db13ac" providerId="ADAL" clId="{9BF287D7-4D34-48B9-BED3-2A629437F341}" dt="2023-04-19T22:24:27.599" v="47" actId="1036"/>
          <ac:spMkLst>
            <pc:docMk/>
            <pc:sldMk cId="0" sldId="256"/>
            <ac:spMk id="3" creationId="{00000000-0000-0000-0000-000000000000}"/>
          </ac:spMkLst>
        </pc:spChg>
        <pc:spChg chg="mod">
          <ac:chgData name="GAO Jingtong" userId="bf58ca31-fa8c-4a36-8536-f88f03db13ac" providerId="ADAL" clId="{9BF287D7-4D34-48B9-BED3-2A629437F341}" dt="2023-04-19T22:24:36.564" v="52" actId="20577"/>
          <ac:spMkLst>
            <pc:docMk/>
            <pc:sldMk cId="0" sldId="256"/>
            <ac:spMk id="8194" creationId="{00000000-0000-0000-0000-000000000000}"/>
          </ac:spMkLst>
        </pc:spChg>
      </pc:sldChg>
      <pc:sldChg chg="delSp modSp mod">
        <pc:chgData name="GAO Jingtong" userId="bf58ca31-fa8c-4a36-8536-f88f03db13ac" providerId="ADAL" clId="{9BF287D7-4D34-48B9-BED3-2A629437F341}" dt="2023-04-19T23:33:53.282" v="881" actId="20577"/>
        <pc:sldMkLst>
          <pc:docMk/>
          <pc:sldMk cId="3644235878" sldId="937"/>
        </pc:sldMkLst>
        <pc:spChg chg="mod">
          <ac:chgData name="GAO Jingtong" userId="bf58ca31-fa8c-4a36-8536-f88f03db13ac" providerId="ADAL" clId="{9BF287D7-4D34-48B9-BED3-2A629437F341}" dt="2023-04-19T22:27:35.689" v="65" actId="20577"/>
          <ac:spMkLst>
            <pc:docMk/>
            <pc:sldMk cId="3644235878" sldId="937"/>
            <ac:spMk id="2" creationId="{56C7C935-EB4C-8D49-B162-4193C0EE0C03}"/>
          </ac:spMkLst>
        </pc:spChg>
        <pc:spChg chg="mod">
          <ac:chgData name="GAO Jingtong" userId="bf58ca31-fa8c-4a36-8536-f88f03db13ac" providerId="ADAL" clId="{9BF287D7-4D34-48B9-BED3-2A629437F341}" dt="2023-04-19T23:33:53.282" v="881" actId="20577"/>
          <ac:spMkLst>
            <pc:docMk/>
            <pc:sldMk cId="3644235878" sldId="937"/>
            <ac:spMk id="3" creationId="{67307112-83CD-D741-93C5-8CB1484141B3}"/>
          </ac:spMkLst>
        </pc:spChg>
        <pc:picChg chg="del">
          <ac:chgData name="GAO Jingtong" userId="bf58ca31-fa8c-4a36-8536-f88f03db13ac" providerId="ADAL" clId="{9BF287D7-4D34-48B9-BED3-2A629437F341}" dt="2023-04-19T22:27:41.621" v="66" actId="21"/>
          <ac:picMkLst>
            <pc:docMk/>
            <pc:sldMk cId="3644235878" sldId="937"/>
            <ac:picMk id="6" creationId="{B4124B4A-2976-02D4-BFC7-F5CE236FADE0}"/>
          </ac:picMkLst>
        </pc:picChg>
        <pc:picChg chg="del">
          <ac:chgData name="GAO Jingtong" userId="bf58ca31-fa8c-4a36-8536-f88f03db13ac" providerId="ADAL" clId="{9BF287D7-4D34-48B9-BED3-2A629437F341}" dt="2023-04-19T22:27:41.621" v="66" actId="21"/>
          <ac:picMkLst>
            <pc:docMk/>
            <pc:sldMk cId="3644235878" sldId="937"/>
            <ac:picMk id="10" creationId="{BBD56B61-03B3-0BEE-2D2F-993CC3AED0D7}"/>
          </ac:picMkLst>
        </pc:picChg>
      </pc:sldChg>
      <pc:sldChg chg="del">
        <pc:chgData name="GAO Jingtong" userId="bf58ca31-fa8c-4a36-8536-f88f03db13ac" providerId="ADAL" clId="{9BF287D7-4D34-48B9-BED3-2A629437F341}" dt="2023-04-19T22:23:04.501" v="1" actId="2696"/>
        <pc:sldMkLst>
          <pc:docMk/>
          <pc:sldMk cId="3838624737" sldId="960"/>
        </pc:sldMkLst>
      </pc:sldChg>
      <pc:sldChg chg="del">
        <pc:chgData name="GAO Jingtong" userId="bf58ca31-fa8c-4a36-8536-f88f03db13ac" providerId="ADAL" clId="{9BF287D7-4D34-48B9-BED3-2A629437F341}" dt="2023-04-19T22:23:04.501" v="1" actId="2696"/>
        <pc:sldMkLst>
          <pc:docMk/>
          <pc:sldMk cId="4014417343" sldId="961"/>
        </pc:sldMkLst>
      </pc:sldChg>
      <pc:sldChg chg="del">
        <pc:chgData name="GAO Jingtong" userId="bf58ca31-fa8c-4a36-8536-f88f03db13ac" providerId="ADAL" clId="{9BF287D7-4D34-48B9-BED3-2A629437F341}" dt="2023-04-19T22:23:04.501" v="1" actId="2696"/>
        <pc:sldMkLst>
          <pc:docMk/>
          <pc:sldMk cId="940666278" sldId="962"/>
        </pc:sldMkLst>
      </pc:sldChg>
      <pc:sldChg chg="del">
        <pc:chgData name="GAO Jingtong" userId="bf58ca31-fa8c-4a36-8536-f88f03db13ac" providerId="ADAL" clId="{9BF287D7-4D34-48B9-BED3-2A629437F341}" dt="2023-04-19T22:23:04.501" v="1" actId="2696"/>
        <pc:sldMkLst>
          <pc:docMk/>
          <pc:sldMk cId="879157104" sldId="963"/>
        </pc:sldMkLst>
      </pc:sldChg>
      <pc:sldChg chg="del">
        <pc:chgData name="GAO Jingtong" userId="bf58ca31-fa8c-4a36-8536-f88f03db13ac" providerId="ADAL" clId="{9BF287D7-4D34-48B9-BED3-2A629437F341}" dt="2023-04-19T22:23:04.501" v="1" actId="2696"/>
        <pc:sldMkLst>
          <pc:docMk/>
          <pc:sldMk cId="564494617" sldId="964"/>
        </pc:sldMkLst>
      </pc:sldChg>
      <pc:sldChg chg="del">
        <pc:chgData name="GAO Jingtong" userId="bf58ca31-fa8c-4a36-8536-f88f03db13ac" providerId="ADAL" clId="{9BF287D7-4D34-48B9-BED3-2A629437F341}" dt="2023-04-20T12:17:14.190" v="2470" actId="2696"/>
        <pc:sldMkLst>
          <pc:docMk/>
          <pc:sldMk cId="1444511632" sldId="965"/>
        </pc:sldMkLst>
      </pc:sldChg>
      <pc:sldChg chg="del">
        <pc:chgData name="GAO Jingtong" userId="bf58ca31-fa8c-4a36-8536-f88f03db13ac" providerId="ADAL" clId="{9BF287D7-4D34-48B9-BED3-2A629437F341}" dt="2023-04-19T22:23:04.501" v="1" actId="2696"/>
        <pc:sldMkLst>
          <pc:docMk/>
          <pc:sldMk cId="2008885937" sldId="966"/>
        </pc:sldMkLst>
      </pc:sldChg>
      <pc:sldChg chg="del">
        <pc:chgData name="GAO Jingtong" userId="bf58ca31-fa8c-4a36-8536-f88f03db13ac" providerId="ADAL" clId="{9BF287D7-4D34-48B9-BED3-2A629437F341}" dt="2023-04-19T22:23:04.501" v="1" actId="2696"/>
        <pc:sldMkLst>
          <pc:docMk/>
          <pc:sldMk cId="1589819466" sldId="967"/>
        </pc:sldMkLst>
      </pc:sldChg>
      <pc:sldChg chg="del">
        <pc:chgData name="GAO Jingtong" userId="bf58ca31-fa8c-4a36-8536-f88f03db13ac" providerId="ADAL" clId="{9BF287D7-4D34-48B9-BED3-2A629437F341}" dt="2023-04-19T22:23:04.501" v="1" actId="2696"/>
        <pc:sldMkLst>
          <pc:docMk/>
          <pc:sldMk cId="3703774076" sldId="968"/>
        </pc:sldMkLst>
      </pc:sldChg>
      <pc:sldChg chg="del">
        <pc:chgData name="GAO Jingtong" userId="bf58ca31-fa8c-4a36-8536-f88f03db13ac" providerId="ADAL" clId="{9BF287D7-4D34-48B9-BED3-2A629437F341}" dt="2023-04-19T22:23:04.501" v="1" actId="2696"/>
        <pc:sldMkLst>
          <pc:docMk/>
          <pc:sldMk cId="2105990768" sldId="969"/>
        </pc:sldMkLst>
      </pc:sldChg>
      <pc:sldChg chg="del">
        <pc:chgData name="GAO Jingtong" userId="bf58ca31-fa8c-4a36-8536-f88f03db13ac" providerId="ADAL" clId="{9BF287D7-4D34-48B9-BED3-2A629437F341}" dt="2023-04-19T22:23:04.501" v="1" actId="2696"/>
        <pc:sldMkLst>
          <pc:docMk/>
          <pc:sldMk cId="4079131680" sldId="970"/>
        </pc:sldMkLst>
      </pc:sldChg>
      <pc:sldChg chg="del">
        <pc:chgData name="GAO Jingtong" userId="bf58ca31-fa8c-4a36-8536-f88f03db13ac" providerId="ADAL" clId="{9BF287D7-4D34-48B9-BED3-2A629437F341}" dt="2023-04-19T22:23:04.501" v="1" actId="2696"/>
        <pc:sldMkLst>
          <pc:docMk/>
          <pc:sldMk cId="419296244" sldId="971"/>
        </pc:sldMkLst>
      </pc:sldChg>
      <pc:sldChg chg="del">
        <pc:chgData name="GAO Jingtong" userId="bf58ca31-fa8c-4a36-8536-f88f03db13ac" providerId="ADAL" clId="{9BF287D7-4D34-48B9-BED3-2A629437F341}" dt="2023-04-19T22:23:04.501" v="1" actId="2696"/>
        <pc:sldMkLst>
          <pc:docMk/>
          <pc:sldMk cId="3308016665" sldId="972"/>
        </pc:sldMkLst>
      </pc:sldChg>
      <pc:sldChg chg="del">
        <pc:chgData name="GAO Jingtong" userId="bf58ca31-fa8c-4a36-8536-f88f03db13ac" providerId="ADAL" clId="{9BF287D7-4D34-48B9-BED3-2A629437F341}" dt="2023-04-19T22:23:04.501" v="1" actId="2696"/>
        <pc:sldMkLst>
          <pc:docMk/>
          <pc:sldMk cId="398826260" sldId="973"/>
        </pc:sldMkLst>
      </pc:sldChg>
      <pc:sldChg chg="del">
        <pc:chgData name="GAO Jingtong" userId="bf58ca31-fa8c-4a36-8536-f88f03db13ac" providerId="ADAL" clId="{9BF287D7-4D34-48B9-BED3-2A629437F341}" dt="2023-04-19T22:23:04.501" v="1" actId="2696"/>
        <pc:sldMkLst>
          <pc:docMk/>
          <pc:sldMk cId="934051769" sldId="974"/>
        </pc:sldMkLst>
      </pc:sldChg>
      <pc:sldChg chg="del">
        <pc:chgData name="GAO Jingtong" userId="bf58ca31-fa8c-4a36-8536-f88f03db13ac" providerId="ADAL" clId="{9BF287D7-4D34-48B9-BED3-2A629437F341}" dt="2023-04-19T22:23:04.501" v="1" actId="2696"/>
        <pc:sldMkLst>
          <pc:docMk/>
          <pc:sldMk cId="3060322943" sldId="975"/>
        </pc:sldMkLst>
      </pc:sldChg>
      <pc:sldChg chg="del">
        <pc:chgData name="GAO Jingtong" userId="bf58ca31-fa8c-4a36-8536-f88f03db13ac" providerId="ADAL" clId="{9BF287D7-4D34-48B9-BED3-2A629437F341}" dt="2023-04-19T22:23:04.501" v="1" actId="2696"/>
        <pc:sldMkLst>
          <pc:docMk/>
          <pc:sldMk cId="4179686343" sldId="976"/>
        </pc:sldMkLst>
      </pc:sldChg>
      <pc:sldChg chg="del">
        <pc:chgData name="GAO Jingtong" userId="bf58ca31-fa8c-4a36-8536-f88f03db13ac" providerId="ADAL" clId="{9BF287D7-4D34-48B9-BED3-2A629437F341}" dt="2023-04-19T22:23:04.501" v="1" actId="2696"/>
        <pc:sldMkLst>
          <pc:docMk/>
          <pc:sldMk cId="1841255057" sldId="977"/>
        </pc:sldMkLst>
      </pc:sldChg>
      <pc:sldChg chg="del">
        <pc:chgData name="GAO Jingtong" userId="bf58ca31-fa8c-4a36-8536-f88f03db13ac" providerId="ADAL" clId="{9BF287D7-4D34-48B9-BED3-2A629437F341}" dt="2023-04-19T22:23:04.501" v="1" actId="2696"/>
        <pc:sldMkLst>
          <pc:docMk/>
          <pc:sldMk cId="1091878958" sldId="978"/>
        </pc:sldMkLst>
      </pc:sldChg>
      <pc:sldChg chg="del">
        <pc:chgData name="GAO Jingtong" userId="bf58ca31-fa8c-4a36-8536-f88f03db13ac" providerId="ADAL" clId="{9BF287D7-4D34-48B9-BED3-2A629437F341}" dt="2023-04-19T22:22:42.475" v="0" actId="2696"/>
        <pc:sldMkLst>
          <pc:docMk/>
          <pc:sldMk cId="1985954938" sldId="979"/>
        </pc:sldMkLst>
      </pc:sldChg>
      <pc:sldChg chg="del">
        <pc:chgData name="GAO Jingtong" userId="bf58ca31-fa8c-4a36-8536-f88f03db13ac" providerId="ADAL" clId="{9BF287D7-4D34-48B9-BED3-2A629437F341}" dt="2023-04-19T22:22:42.475" v="0" actId="2696"/>
        <pc:sldMkLst>
          <pc:docMk/>
          <pc:sldMk cId="4156733230" sldId="980"/>
        </pc:sldMkLst>
      </pc:sldChg>
      <pc:sldChg chg="del">
        <pc:chgData name="GAO Jingtong" userId="bf58ca31-fa8c-4a36-8536-f88f03db13ac" providerId="ADAL" clId="{9BF287D7-4D34-48B9-BED3-2A629437F341}" dt="2023-04-19T22:22:42.475" v="0" actId="2696"/>
        <pc:sldMkLst>
          <pc:docMk/>
          <pc:sldMk cId="2713745467" sldId="981"/>
        </pc:sldMkLst>
      </pc:sldChg>
      <pc:sldChg chg="del">
        <pc:chgData name="GAO Jingtong" userId="bf58ca31-fa8c-4a36-8536-f88f03db13ac" providerId="ADAL" clId="{9BF287D7-4D34-48B9-BED3-2A629437F341}" dt="2023-04-19T22:22:42.475" v="0" actId="2696"/>
        <pc:sldMkLst>
          <pc:docMk/>
          <pc:sldMk cId="1978957813" sldId="982"/>
        </pc:sldMkLst>
      </pc:sldChg>
      <pc:sldChg chg="del">
        <pc:chgData name="GAO Jingtong" userId="bf58ca31-fa8c-4a36-8536-f88f03db13ac" providerId="ADAL" clId="{9BF287D7-4D34-48B9-BED3-2A629437F341}" dt="2023-04-19T22:22:42.475" v="0" actId="2696"/>
        <pc:sldMkLst>
          <pc:docMk/>
          <pc:sldMk cId="859992462" sldId="983"/>
        </pc:sldMkLst>
      </pc:sldChg>
      <pc:sldChg chg="del">
        <pc:chgData name="GAO Jingtong" userId="bf58ca31-fa8c-4a36-8536-f88f03db13ac" providerId="ADAL" clId="{9BF287D7-4D34-48B9-BED3-2A629437F341}" dt="2023-04-19T22:22:42.475" v="0" actId="2696"/>
        <pc:sldMkLst>
          <pc:docMk/>
          <pc:sldMk cId="163772485" sldId="984"/>
        </pc:sldMkLst>
      </pc:sldChg>
      <pc:sldChg chg="modSp mod">
        <pc:chgData name="GAO Jingtong" userId="bf58ca31-fa8c-4a36-8536-f88f03db13ac" providerId="ADAL" clId="{9BF287D7-4D34-48B9-BED3-2A629437F341}" dt="2023-04-20T12:19:52.402" v="2666" actId="20577"/>
        <pc:sldMkLst>
          <pc:docMk/>
          <pc:sldMk cId="2713672052" sldId="985"/>
        </pc:sldMkLst>
        <pc:spChg chg="mod">
          <ac:chgData name="GAO Jingtong" userId="bf58ca31-fa8c-4a36-8536-f88f03db13ac" providerId="ADAL" clId="{9BF287D7-4D34-48B9-BED3-2A629437F341}" dt="2023-04-20T12:19:52.402" v="2666" actId="20577"/>
          <ac:spMkLst>
            <pc:docMk/>
            <pc:sldMk cId="2713672052" sldId="985"/>
            <ac:spMk id="3" creationId="{67307112-83CD-D741-93C5-8CB1484141B3}"/>
          </ac:spMkLst>
        </pc:spChg>
      </pc:sldChg>
      <pc:sldChg chg="del">
        <pc:chgData name="GAO Jingtong" userId="bf58ca31-fa8c-4a36-8536-f88f03db13ac" providerId="ADAL" clId="{9BF287D7-4D34-48B9-BED3-2A629437F341}" dt="2023-04-19T22:22:42.475" v="0" actId="2696"/>
        <pc:sldMkLst>
          <pc:docMk/>
          <pc:sldMk cId="3322865007" sldId="986"/>
        </pc:sldMkLst>
      </pc:sldChg>
      <pc:sldChg chg="addSp delSp modSp add mod">
        <pc:chgData name="GAO Jingtong" userId="bf58ca31-fa8c-4a36-8536-f88f03db13ac" providerId="ADAL" clId="{9BF287D7-4D34-48B9-BED3-2A629437F341}" dt="2023-04-20T12:20:04.128" v="2667" actId="113"/>
        <pc:sldMkLst>
          <pc:docMk/>
          <pc:sldMk cId="3957724262" sldId="986"/>
        </pc:sldMkLst>
        <pc:spChg chg="mod">
          <ac:chgData name="GAO Jingtong" userId="bf58ca31-fa8c-4a36-8536-f88f03db13ac" providerId="ADAL" clId="{9BF287D7-4D34-48B9-BED3-2A629437F341}" dt="2023-04-19T22:44:29.019" v="341" actId="20577"/>
          <ac:spMkLst>
            <pc:docMk/>
            <pc:sldMk cId="3957724262" sldId="986"/>
            <ac:spMk id="2" creationId="{56C7C935-EB4C-8D49-B162-4193C0EE0C03}"/>
          </ac:spMkLst>
        </pc:spChg>
        <pc:spChg chg="mod">
          <ac:chgData name="GAO Jingtong" userId="bf58ca31-fa8c-4a36-8536-f88f03db13ac" providerId="ADAL" clId="{9BF287D7-4D34-48B9-BED3-2A629437F341}" dt="2023-04-20T12:20:04.128" v="2667" actId="113"/>
          <ac:spMkLst>
            <pc:docMk/>
            <pc:sldMk cId="3957724262" sldId="986"/>
            <ac:spMk id="3" creationId="{67307112-83CD-D741-93C5-8CB1484141B3}"/>
          </ac:spMkLst>
        </pc:spChg>
        <pc:spChg chg="add mod">
          <ac:chgData name="GAO Jingtong" userId="bf58ca31-fa8c-4a36-8536-f88f03db13ac" providerId="ADAL" clId="{9BF287D7-4D34-48B9-BED3-2A629437F341}" dt="2023-04-19T22:41:37.797" v="310" actId="2085"/>
          <ac:spMkLst>
            <pc:docMk/>
            <pc:sldMk cId="3957724262" sldId="986"/>
            <ac:spMk id="9" creationId="{15B6A6D1-00CD-39DE-8E02-23CB90BD9BC0}"/>
          </ac:spMkLst>
        </pc:spChg>
        <pc:spChg chg="add mod">
          <ac:chgData name="GAO Jingtong" userId="bf58ca31-fa8c-4a36-8536-f88f03db13ac" providerId="ADAL" clId="{9BF287D7-4D34-48B9-BED3-2A629437F341}" dt="2023-04-19T22:42:10.430" v="328" actId="1076"/>
          <ac:spMkLst>
            <pc:docMk/>
            <pc:sldMk cId="3957724262" sldId="986"/>
            <ac:spMk id="13" creationId="{3CDC976F-D5BA-740E-B1C3-633C22D8E71B}"/>
          </ac:spMkLst>
        </pc:spChg>
        <pc:spChg chg="add mod">
          <ac:chgData name="GAO Jingtong" userId="bf58ca31-fa8c-4a36-8536-f88f03db13ac" providerId="ADAL" clId="{9BF287D7-4D34-48B9-BED3-2A629437F341}" dt="2023-04-19T22:42:22.726" v="335" actId="1076"/>
          <ac:spMkLst>
            <pc:docMk/>
            <pc:sldMk cId="3957724262" sldId="986"/>
            <ac:spMk id="14" creationId="{CF34E7A0-6597-EAF0-01D2-DFDB552975BF}"/>
          </ac:spMkLst>
        </pc:spChg>
        <pc:grpChg chg="add mod">
          <ac:chgData name="GAO Jingtong" userId="bf58ca31-fa8c-4a36-8536-f88f03db13ac" providerId="ADAL" clId="{9BF287D7-4D34-48B9-BED3-2A629437F341}" dt="2023-04-19T22:41:53.445" v="316" actId="1076"/>
          <ac:grpSpMkLst>
            <pc:docMk/>
            <pc:sldMk cId="3957724262" sldId="986"/>
            <ac:grpSpMk id="10" creationId="{EF72131F-79DA-FDDD-CB10-15D75AC9ED59}"/>
          </ac:grpSpMkLst>
        </pc:grpChg>
        <pc:picChg chg="add del">
          <ac:chgData name="GAO Jingtong" userId="bf58ca31-fa8c-4a36-8536-f88f03db13ac" providerId="ADAL" clId="{9BF287D7-4D34-48B9-BED3-2A629437F341}" dt="2023-04-19T22:38:47.159" v="222" actId="22"/>
          <ac:picMkLst>
            <pc:docMk/>
            <pc:sldMk cId="3957724262" sldId="986"/>
            <ac:picMk id="6" creationId="{01D82E6A-066A-F4B6-B62E-64BEFC7E51AC}"/>
          </ac:picMkLst>
        </pc:picChg>
        <pc:picChg chg="add mod">
          <ac:chgData name="GAO Jingtong" userId="bf58ca31-fa8c-4a36-8536-f88f03db13ac" providerId="ADAL" clId="{9BF287D7-4D34-48B9-BED3-2A629437F341}" dt="2023-04-19T22:41:25.725" v="309" actId="692"/>
          <ac:picMkLst>
            <pc:docMk/>
            <pc:sldMk cId="3957724262" sldId="986"/>
            <ac:picMk id="8" creationId="{C197642C-5A25-48AC-B931-1C1045E91346}"/>
          </ac:picMkLst>
        </pc:picChg>
        <pc:picChg chg="add mod">
          <ac:chgData name="GAO Jingtong" userId="bf58ca31-fa8c-4a36-8536-f88f03db13ac" providerId="ADAL" clId="{9BF287D7-4D34-48B9-BED3-2A629437F341}" dt="2023-04-19T22:41:53.445" v="316" actId="1076"/>
          <ac:picMkLst>
            <pc:docMk/>
            <pc:sldMk cId="3957724262" sldId="986"/>
            <ac:picMk id="12" creationId="{D98BF4DB-1A57-7871-FF55-03A4645CD527}"/>
          </ac:picMkLst>
        </pc:picChg>
      </pc:sldChg>
      <pc:sldChg chg="addSp delSp modSp add mod">
        <pc:chgData name="GAO Jingtong" userId="bf58ca31-fa8c-4a36-8536-f88f03db13ac" providerId="ADAL" clId="{9BF287D7-4D34-48B9-BED3-2A629437F341}" dt="2023-04-19T22:56:49.973" v="481" actId="1076"/>
        <pc:sldMkLst>
          <pc:docMk/>
          <pc:sldMk cId="2991143136" sldId="987"/>
        </pc:sldMkLst>
        <pc:spChg chg="mod">
          <ac:chgData name="GAO Jingtong" userId="bf58ca31-fa8c-4a36-8536-f88f03db13ac" providerId="ADAL" clId="{9BF287D7-4D34-48B9-BED3-2A629437F341}" dt="2023-04-19T22:53:12.794" v="415"/>
          <ac:spMkLst>
            <pc:docMk/>
            <pc:sldMk cId="2991143136" sldId="987"/>
            <ac:spMk id="2" creationId="{56C7C935-EB4C-8D49-B162-4193C0EE0C03}"/>
          </ac:spMkLst>
        </pc:spChg>
        <pc:spChg chg="mod">
          <ac:chgData name="GAO Jingtong" userId="bf58ca31-fa8c-4a36-8536-f88f03db13ac" providerId="ADAL" clId="{9BF287D7-4D34-48B9-BED3-2A629437F341}" dt="2023-04-19T22:56:32.349" v="476" actId="20577"/>
          <ac:spMkLst>
            <pc:docMk/>
            <pc:sldMk cId="2991143136" sldId="987"/>
            <ac:spMk id="3" creationId="{67307112-83CD-D741-93C5-8CB1484141B3}"/>
          </ac:spMkLst>
        </pc:spChg>
        <pc:spChg chg="del">
          <ac:chgData name="GAO Jingtong" userId="bf58ca31-fa8c-4a36-8536-f88f03db13ac" providerId="ADAL" clId="{9BF287D7-4D34-48B9-BED3-2A629437F341}" dt="2023-04-19T22:55:06.684" v="470" actId="21"/>
          <ac:spMkLst>
            <pc:docMk/>
            <pc:sldMk cId="2991143136" sldId="987"/>
            <ac:spMk id="13" creationId="{3CDC976F-D5BA-740E-B1C3-633C22D8E71B}"/>
          </ac:spMkLst>
        </pc:spChg>
        <pc:spChg chg="del">
          <ac:chgData name="GAO Jingtong" userId="bf58ca31-fa8c-4a36-8536-f88f03db13ac" providerId="ADAL" clId="{9BF287D7-4D34-48B9-BED3-2A629437F341}" dt="2023-04-19T22:55:06.684" v="470" actId="21"/>
          <ac:spMkLst>
            <pc:docMk/>
            <pc:sldMk cId="2991143136" sldId="987"/>
            <ac:spMk id="14" creationId="{CF34E7A0-6597-EAF0-01D2-DFDB552975BF}"/>
          </ac:spMkLst>
        </pc:spChg>
        <pc:grpChg chg="del">
          <ac:chgData name="GAO Jingtong" userId="bf58ca31-fa8c-4a36-8536-f88f03db13ac" providerId="ADAL" clId="{9BF287D7-4D34-48B9-BED3-2A629437F341}" dt="2023-04-19T22:55:58.163" v="473" actId="21"/>
          <ac:grpSpMkLst>
            <pc:docMk/>
            <pc:sldMk cId="2991143136" sldId="987"/>
            <ac:grpSpMk id="10" creationId="{EF72131F-79DA-FDDD-CB10-15D75AC9ED59}"/>
          </ac:grpSpMkLst>
        </pc:grpChg>
        <pc:picChg chg="add mod">
          <ac:chgData name="GAO Jingtong" userId="bf58ca31-fa8c-4a36-8536-f88f03db13ac" providerId="ADAL" clId="{9BF287D7-4D34-48B9-BED3-2A629437F341}" dt="2023-04-19T22:56:49.973" v="481" actId="1076"/>
          <ac:picMkLst>
            <pc:docMk/>
            <pc:sldMk cId="2991143136" sldId="987"/>
            <ac:picMk id="6" creationId="{D30274DD-922F-5EEE-4C5B-9FA4C2C82D31}"/>
          </ac:picMkLst>
        </pc:picChg>
        <pc:picChg chg="del">
          <ac:chgData name="GAO Jingtong" userId="bf58ca31-fa8c-4a36-8536-f88f03db13ac" providerId="ADAL" clId="{9BF287D7-4D34-48B9-BED3-2A629437F341}" dt="2023-04-19T22:55:58.163" v="473" actId="21"/>
          <ac:picMkLst>
            <pc:docMk/>
            <pc:sldMk cId="2991143136" sldId="987"/>
            <ac:picMk id="12" creationId="{D98BF4DB-1A57-7871-FF55-03A4645CD527}"/>
          </ac:picMkLst>
        </pc:picChg>
      </pc:sldChg>
      <pc:sldChg chg="del">
        <pc:chgData name="GAO Jingtong" userId="bf58ca31-fa8c-4a36-8536-f88f03db13ac" providerId="ADAL" clId="{9BF287D7-4D34-48B9-BED3-2A629437F341}" dt="2023-04-19T22:22:42.475" v="0" actId="2696"/>
        <pc:sldMkLst>
          <pc:docMk/>
          <pc:sldMk cId="3744921742" sldId="987"/>
        </pc:sldMkLst>
      </pc:sldChg>
      <pc:sldChg chg="addSp delSp modSp add mod">
        <pc:chgData name="GAO Jingtong" userId="bf58ca31-fa8c-4a36-8536-f88f03db13ac" providerId="ADAL" clId="{9BF287D7-4D34-48B9-BED3-2A629437F341}" dt="2023-04-21T01:22:37.678" v="2694" actId="1076"/>
        <pc:sldMkLst>
          <pc:docMk/>
          <pc:sldMk cId="3045973589" sldId="988"/>
        </pc:sldMkLst>
        <pc:spChg chg="mod">
          <ac:chgData name="GAO Jingtong" userId="bf58ca31-fa8c-4a36-8536-f88f03db13ac" providerId="ADAL" clId="{9BF287D7-4D34-48B9-BED3-2A629437F341}" dt="2023-04-19T22:44:53.262" v="351" actId="20577"/>
          <ac:spMkLst>
            <pc:docMk/>
            <pc:sldMk cId="3045973589" sldId="988"/>
            <ac:spMk id="2" creationId="{56C7C935-EB4C-8D49-B162-4193C0EE0C03}"/>
          </ac:spMkLst>
        </pc:spChg>
        <pc:spChg chg="mod">
          <ac:chgData name="GAO Jingtong" userId="bf58ca31-fa8c-4a36-8536-f88f03db13ac" providerId="ADAL" clId="{9BF287D7-4D34-48B9-BED3-2A629437F341}" dt="2023-04-19T22:52:26.279" v="414" actId="20577"/>
          <ac:spMkLst>
            <pc:docMk/>
            <pc:sldMk cId="3045973589" sldId="988"/>
            <ac:spMk id="3" creationId="{67307112-83CD-D741-93C5-8CB1484141B3}"/>
          </ac:spMkLst>
        </pc:spChg>
        <pc:spChg chg="del">
          <ac:chgData name="GAO Jingtong" userId="bf58ca31-fa8c-4a36-8536-f88f03db13ac" providerId="ADAL" clId="{9BF287D7-4D34-48B9-BED3-2A629437F341}" dt="2023-04-19T22:49:20.365" v="362" actId="21"/>
          <ac:spMkLst>
            <pc:docMk/>
            <pc:sldMk cId="3045973589" sldId="988"/>
            <ac:spMk id="13" creationId="{3CDC976F-D5BA-740E-B1C3-633C22D8E71B}"/>
          </ac:spMkLst>
        </pc:spChg>
        <pc:spChg chg="del">
          <ac:chgData name="GAO Jingtong" userId="bf58ca31-fa8c-4a36-8536-f88f03db13ac" providerId="ADAL" clId="{9BF287D7-4D34-48B9-BED3-2A629437F341}" dt="2023-04-19T22:49:20.365" v="362" actId="21"/>
          <ac:spMkLst>
            <pc:docMk/>
            <pc:sldMk cId="3045973589" sldId="988"/>
            <ac:spMk id="14" creationId="{CF34E7A0-6597-EAF0-01D2-DFDB552975BF}"/>
          </ac:spMkLst>
        </pc:spChg>
        <pc:grpChg chg="del">
          <ac:chgData name="GAO Jingtong" userId="bf58ca31-fa8c-4a36-8536-f88f03db13ac" providerId="ADAL" clId="{9BF287D7-4D34-48B9-BED3-2A629437F341}" dt="2023-04-19T22:48:57.709" v="353" actId="21"/>
          <ac:grpSpMkLst>
            <pc:docMk/>
            <pc:sldMk cId="3045973589" sldId="988"/>
            <ac:grpSpMk id="10" creationId="{EF72131F-79DA-FDDD-CB10-15D75AC9ED59}"/>
          </ac:grpSpMkLst>
        </pc:grpChg>
        <pc:picChg chg="add mod">
          <ac:chgData name="GAO Jingtong" userId="bf58ca31-fa8c-4a36-8536-f88f03db13ac" providerId="ADAL" clId="{9BF287D7-4D34-48B9-BED3-2A629437F341}" dt="2023-04-21T01:22:37.678" v="2694" actId="1076"/>
          <ac:picMkLst>
            <pc:docMk/>
            <pc:sldMk cId="3045973589" sldId="988"/>
            <ac:picMk id="6" creationId="{5D64BB89-86FA-EDF8-DC83-87C28C79E45C}"/>
          </ac:picMkLst>
        </pc:picChg>
        <pc:picChg chg="del">
          <ac:chgData name="GAO Jingtong" userId="bf58ca31-fa8c-4a36-8536-f88f03db13ac" providerId="ADAL" clId="{9BF287D7-4D34-48B9-BED3-2A629437F341}" dt="2023-04-21T01:22:33.839" v="2693" actId="21"/>
          <ac:picMkLst>
            <pc:docMk/>
            <pc:sldMk cId="3045973589" sldId="988"/>
            <ac:picMk id="12" creationId="{D98BF4DB-1A57-7871-FF55-03A4645CD527}"/>
          </ac:picMkLst>
        </pc:picChg>
      </pc:sldChg>
      <pc:sldChg chg="del">
        <pc:chgData name="GAO Jingtong" userId="bf58ca31-fa8c-4a36-8536-f88f03db13ac" providerId="ADAL" clId="{9BF287D7-4D34-48B9-BED3-2A629437F341}" dt="2023-04-19T22:22:42.475" v="0" actId="2696"/>
        <pc:sldMkLst>
          <pc:docMk/>
          <pc:sldMk cId="3887020386" sldId="988"/>
        </pc:sldMkLst>
      </pc:sldChg>
      <pc:sldChg chg="addSp delSp modSp add mod">
        <pc:chgData name="GAO Jingtong" userId="bf58ca31-fa8c-4a36-8536-f88f03db13ac" providerId="ADAL" clId="{9BF287D7-4D34-48B9-BED3-2A629437F341}" dt="2023-04-19T23:16:52.151" v="726" actId="22"/>
        <pc:sldMkLst>
          <pc:docMk/>
          <pc:sldMk cId="1954131541" sldId="989"/>
        </pc:sldMkLst>
        <pc:spChg chg="mod">
          <ac:chgData name="GAO Jingtong" userId="bf58ca31-fa8c-4a36-8536-f88f03db13ac" providerId="ADAL" clId="{9BF287D7-4D34-48B9-BED3-2A629437F341}" dt="2023-04-19T22:58:45.535" v="483"/>
          <ac:spMkLst>
            <pc:docMk/>
            <pc:sldMk cId="1954131541" sldId="989"/>
            <ac:spMk id="2" creationId="{56C7C935-EB4C-8D49-B162-4193C0EE0C03}"/>
          </ac:spMkLst>
        </pc:spChg>
        <pc:spChg chg="mod">
          <ac:chgData name="GAO Jingtong" userId="bf58ca31-fa8c-4a36-8536-f88f03db13ac" providerId="ADAL" clId="{9BF287D7-4D34-48B9-BED3-2A629437F341}" dt="2023-04-19T23:16:20.469" v="724" actId="20577"/>
          <ac:spMkLst>
            <pc:docMk/>
            <pc:sldMk cId="1954131541" sldId="989"/>
            <ac:spMk id="3" creationId="{67307112-83CD-D741-93C5-8CB1484141B3}"/>
          </ac:spMkLst>
        </pc:spChg>
        <pc:spChg chg="add del">
          <ac:chgData name="GAO Jingtong" userId="bf58ca31-fa8c-4a36-8536-f88f03db13ac" providerId="ADAL" clId="{9BF287D7-4D34-48B9-BED3-2A629437F341}" dt="2023-04-19T23:16:52.151" v="726" actId="22"/>
          <ac:spMkLst>
            <pc:docMk/>
            <pc:sldMk cId="1954131541" sldId="989"/>
            <ac:spMk id="6" creationId="{D2FF80DE-A8A9-0448-C031-5ED37C7F5D3C}"/>
          </ac:spMkLst>
        </pc:spChg>
        <pc:spChg chg="del">
          <ac:chgData name="GAO Jingtong" userId="bf58ca31-fa8c-4a36-8536-f88f03db13ac" providerId="ADAL" clId="{9BF287D7-4D34-48B9-BED3-2A629437F341}" dt="2023-04-19T22:58:57.108" v="484" actId="21"/>
          <ac:spMkLst>
            <pc:docMk/>
            <pc:sldMk cId="1954131541" sldId="989"/>
            <ac:spMk id="13" creationId="{3CDC976F-D5BA-740E-B1C3-633C22D8E71B}"/>
          </ac:spMkLst>
        </pc:spChg>
        <pc:spChg chg="del">
          <ac:chgData name="GAO Jingtong" userId="bf58ca31-fa8c-4a36-8536-f88f03db13ac" providerId="ADAL" clId="{9BF287D7-4D34-48B9-BED3-2A629437F341}" dt="2023-04-19T22:58:57.108" v="484" actId="21"/>
          <ac:spMkLst>
            <pc:docMk/>
            <pc:sldMk cId="1954131541" sldId="989"/>
            <ac:spMk id="14" creationId="{CF34E7A0-6597-EAF0-01D2-DFDB552975BF}"/>
          </ac:spMkLst>
        </pc:spChg>
        <pc:grpChg chg="del">
          <ac:chgData name="GAO Jingtong" userId="bf58ca31-fa8c-4a36-8536-f88f03db13ac" providerId="ADAL" clId="{9BF287D7-4D34-48B9-BED3-2A629437F341}" dt="2023-04-19T22:58:57.108" v="484" actId="21"/>
          <ac:grpSpMkLst>
            <pc:docMk/>
            <pc:sldMk cId="1954131541" sldId="989"/>
            <ac:grpSpMk id="10" creationId="{EF72131F-79DA-FDDD-CB10-15D75AC9ED59}"/>
          </ac:grpSpMkLst>
        </pc:grpChg>
        <pc:picChg chg="del">
          <ac:chgData name="GAO Jingtong" userId="bf58ca31-fa8c-4a36-8536-f88f03db13ac" providerId="ADAL" clId="{9BF287D7-4D34-48B9-BED3-2A629437F341}" dt="2023-04-19T22:58:57.108" v="484" actId="21"/>
          <ac:picMkLst>
            <pc:docMk/>
            <pc:sldMk cId="1954131541" sldId="989"/>
            <ac:picMk id="12" creationId="{D98BF4DB-1A57-7871-FF55-03A4645CD527}"/>
          </ac:picMkLst>
        </pc:picChg>
      </pc:sldChg>
      <pc:sldChg chg="del">
        <pc:chgData name="GAO Jingtong" userId="bf58ca31-fa8c-4a36-8536-f88f03db13ac" providerId="ADAL" clId="{9BF287D7-4D34-48B9-BED3-2A629437F341}" dt="2023-04-19T22:22:42.475" v="0" actId="2696"/>
        <pc:sldMkLst>
          <pc:docMk/>
          <pc:sldMk cId="2269388232" sldId="989"/>
        </pc:sldMkLst>
      </pc:sldChg>
      <pc:sldChg chg="del">
        <pc:chgData name="GAO Jingtong" userId="bf58ca31-fa8c-4a36-8536-f88f03db13ac" providerId="ADAL" clId="{9BF287D7-4D34-48B9-BED3-2A629437F341}" dt="2023-04-19T22:22:42.475" v="0" actId="2696"/>
        <pc:sldMkLst>
          <pc:docMk/>
          <pc:sldMk cId="337847366" sldId="990"/>
        </pc:sldMkLst>
      </pc:sldChg>
      <pc:sldChg chg="modSp add mod">
        <pc:chgData name="GAO Jingtong" userId="bf58ca31-fa8c-4a36-8536-f88f03db13ac" providerId="ADAL" clId="{9BF287D7-4D34-48B9-BED3-2A629437F341}" dt="2023-04-19T23:32:13.019" v="832" actId="113"/>
        <pc:sldMkLst>
          <pc:docMk/>
          <pc:sldMk cId="801918734" sldId="990"/>
        </pc:sldMkLst>
        <pc:spChg chg="mod">
          <ac:chgData name="GAO Jingtong" userId="bf58ca31-fa8c-4a36-8536-f88f03db13ac" providerId="ADAL" clId="{9BF287D7-4D34-48B9-BED3-2A629437F341}" dt="2023-04-19T23:21:19.445" v="767" actId="27636"/>
          <ac:spMkLst>
            <pc:docMk/>
            <pc:sldMk cId="801918734" sldId="990"/>
            <ac:spMk id="2" creationId="{56C7C935-EB4C-8D49-B162-4193C0EE0C03}"/>
          </ac:spMkLst>
        </pc:spChg>
        <pc:spChg chg="mod">
          <ac:chgData name="GAO Jingtong" userId="bf58ca31-fa8c-4a36-8536-f88f03db13ac" providerId="ADAL" clId="{9BF287D7-4D34-48B9-BED3-2A629437F341}" dt="2023-04-19T23:32:13.019" v="832" actId="113"/>
          <ac:spMkLst>
            <pc:docMk/>
            <pc:sldMk cId="801918734" sldId="990"/>
            <ac:spMk id="3" creationId="{67307112-83CD-D741-93C5-8CB1484141B3}"/>
          </ac:spMkLst>
        </pc:spChg>
      </pc:sldChg>
      <pc:sldChg chg="add del">
        <pc:chgData name="GAO Jingtong" userId="bf58ca31-fa8c-4a36-8536-f88f03db13ac" providerId="ADAL" clId="{9BF287D7-4D34-48B9-BED3-2A629437F341}" dt="2023-04-19T23:17:04.738" v="729"/>
        <pc:sldMkLst>
          <pc:docMk/>
          <pc:sldMk cId="1965935642" sldId="991"/>
        </pc:sldMkLst>
      </pc:sldChg>
      <pc:sldChg chg="del">
        <pc:chgData name="GAO Jingtong" userId="bf58ca31-fa8c-4a36-8536-f88f03db13ac" providerId="ADAL" clId="{9BF287D7-4D34-48B9-BED3-2A629437F341}" dt="2023-04-19T22:22:42.475" v="0" actId="2696"/>
        <pc:sldMkLst>
          <pc:docMk/>
          <pc:sldMk cId="2408920821" sldId="991"/>
        </pc:sldMkLst>
      </pc:sldChg>
      <pc:sldChg chg="addSp modSp add mod">
        <pc:chgData name="GAO Jingtong" userId="bf58ca31-fa8c-4a36-8536-f88f03db13ac" providerId="ADAL" clId="{9BF287D7-4D34-48B9-BED3-2A629437F341}" dt="2023-04-19T23:19:12.213" v="737" actId="1076"/>
        <pc:sldMkLst>
          <pc:docMk/>
          <pc:sldMk cId="3420928848" sldId="991"/>
        </pc:sldMkLst>
        <pc:spChg chg="mod">
          <ac:chgData name="GAO Jingtong" userId="bf58ca31-fa8c-4a36-8536-f88f03db13ac" providerId="ADAL" clId="{9BF287D7-4D34-48B9-BED3-2A629437F341}" dt="2023-04-19T23:18:00.892" v="733" actId="20577"/>
          <ac:spMkLst>
            <pc:docMk/>
            <pc:sldMk cId="3420928848" sldId="991"/>
            <ac:spMk id="2" creationId="{56C7C935-EB4C-8D49-B162-4193C0EE0C03}"/>
          </ac:spMkLst>
        </pc:spChg>
        <pc:spChg chg="mod">
          <ac:chgData name="GAO Jingtong" userId="bf58ca31-fa8c-4a36-8536-f88f03db13ac" providerId="ADAL" clId="{9BF287D7-4D34-48B9-BED3-2A629437F341}" dt="2023-04-19T23:17:57.999" v="732" actId="20577"/>
          <ac:spMkLst>
            <pc:docMk/>
            <pc:sldMk cId="3420928848" sldId="991"/>
            <ac:spMk id="3" creationId="{67307112-83CD-D741-93C5-8CB1484141B3}"/>
          </ac:spMkLst>
        </pc:spChg>
        <pc:picChg chg="add mod">
          <ac:chgData name="GAO Jingtong" userId="bf58ca31-fa8c-4a36-8536-f88f03db13ac" providerId="ADAL" clId="{9BF287D7-4D34-48B9-BED3-2A629437F341}" dt="2023-04-19T23:19:12.213" v="737" actId="1076"/>
          <ac:picMkLst>
            <pc:docMk/>
            <pc:sldMk cId="3420928848" sldId="991"/>
            <ac:picMk id="6" creationId="{B59C39C7-52F9-C03C-7E51-D818A447EDAE}"/>
          </ac:picMkLst>
        </pc:picChg>
      </pc:sldChg>
      <pc:sldChg chg="addSp delSp modSp add mod">
        <pc:chgData name="GAO Jingtong" userId="bf58ca31-fa8c-4a36-8536-f88f03db13ac" providerId="ADAL" clId="{9BF287D7-4D34-48B9-BED3-2A629437F341}" dt="2023-04-20T10:26:28.529" v="1310" actId="22"/>
        <pc:sldMkLst>
          <pc:docMk/>
          <pc:sldMk cId="3918329383" sldId="992"/>
        </pc:sldMkLst>
        <pc:spChg chg="mod">
          <ac:chgData name="GAO Jingtong" userId="bf58ca31-fa8c-4a36-8536-f88f03db13ac" providerId="ADAL" clId="{9BF287D7-4D34-48B9-BED3-2A629437F341}" dt="2023-04-20T00:04:30.083" v="1153" actId="20577"/>
          <ac:spMkLst>
            <pc:docMk/>
            <pc:sldMk cId="3918329383" sldId="992"/>
            <ac:spMk id="2" creationId="{56C7C935-EB4C-8D49-B162-4193C0EE0C03}"/>
          </ac:spMkLst>
        </pc:spChg>
        <pc:spChg chg="mod">
          <ac:chgData name="GAO Jingtong" userId="bf58ca31-fa8c-4a36-8536-f88f03db13ac" providerId="ADAL" clId="{9BF287D7-4D34-48B9-BED3-2A629437F341}" dt="2023-04-19T23:35:26.845" v="921" actId="20577"/>
          <ac:spMkLst>
            <pc:docMk/>
            <pc:sldMk cId="3918329383" sldId="992"/>
            <ac:spMk id="3" creationId="{67307112-83CD-D741-93C5-8CB1484141B3}"/>
          </ac:spMkLst>
        </pc:spChg>
        <pc:picChg chg="add del">
          <ac:chgData name="GAO Jingtong" userId="bf58ca31-fa8c-4a36-8536-f88f03db13ac" providerId="ADAL" clId="{9BF287D7-4D34-48B9-BED3-2A629437F341}" dt="2023-04-20T10:26:28.529" v="1310" actId="22"/>
          <ac:picMkLst>
            <pc:docMk/>
            <pc:sldMk cId="3918329383" sldId="992"/>
            <ac:picMk id="6" creationId="{DD14CDF2-78D0-DE13-4CA0-9CAD8DC35DE5}"/>
          </ac:picMkLst>
        </pc:picChg>
      </pc:sldChg>
      <pc:sldChg chg="addSp modSp add mod">
        <pc:chgData name="GAO Jingtong" userId="bf58ca31-fa8c-4a36-8536-f88f03db13ac" providerId="ADAL" clId="{9BF287D7-4D34-48B9-BED3-2A629437F341}" dt="2023-04-19T23:53:50.088" v="1011" actId="20577"/>
        <pc:sldMkLst>
          <pc:docMk/>
          <pc:sldMk cId="366516030" sldId="993"/>
        </pc:sldMkLst>
        <pc:spChg chg="mod">
          <ac:chgData name="GAO Jingtong" userId="bf58ca31-fa8c-4a36-8536-f88f03db13ac" providerId="ADAL" clId="{9BF287D7-4D34-48B9-BED3-2A629437F341}" dt="2023-04-19T23:47:39.740" v="940" actId="20577"/>
          <ac:spMkLst>
            <pc:docMk/>
            <pc:sldMk cId="366516030" sldId="993"/>
            <ac:spMk id="2" creationId="{56C7C935-EB4C-8D49-B162-4193C0EE0C03}"/>
          </ac:spMkLst>
        </pc:spChg>
        <pc:spChg chg="mod">
          <ac:chgData name="GAO Jingtong" userId="bf58ca31-fa8c-4a36-8536-f88f03db13ac" providerId="ADAL" clId="{9BF287D7-4D34-48B9-BED3-2A629437F341}" dt="2023-04-19T23:53:50.088" v="1011" actId="20577"/>
          <ac:spMkLst>
            <pc:docMk/>
            <pc:sldMk cId="366516030" sldId="993"/>
            <ac:spMk id="3" creationId="{67307112-83CD-D741-93C5-8CB1484141B3}"/>
          </ac:spMkLst>
        </pc:spChg>
        <pc:spChg chg="add mod">
          <ac:chgData name="GAO Jingtong" userId="bf58ca31-fa8c-4a36-8536-f88f03db13ac" providerId="ADAL" clId="{9BF287D7-4D34-48B9-BED3-2A629437F341}" dt="2023-04-19T23:49:09.779" v="951" actId="20577"/>
          <ac:spMkLst>
            <pc:docMk/>
            <pc:sldMk cId="366516030" sldId="993"/>
            <ac:spMk id="7" creationId="{BCDA7D68-080E-8A68-2DA8-D252AFF18253}"/>
          </ac:spMkLst>
        </pc:spChg>
        <pc:spChg chg="add mod">
          <ac:chgData name="GAO Jingtong" userId="bf58ca31-fa8c-4a36-8536-f88f03db13ac" providerId="ADAL" clId="{9BF287D7-4D34-48B9-BED3-2A629437F341}" dt="2023-04-19T23:50:07.059" v="971" actId="1076"/>
          <ac:spMkLst>
            <pc:docMk/>
            <pc:sldMk cId="366516030" sldId="993"/>
            <ac:spMk id="10" creationId="{045F458E-86B7-F0D2-6C01-01673ABE7319}"/>
          </ac:spMkLst>
        </pc:spChg>
        <pc:picChg chg="add mod">
          <ac:chgData name="GAO Jingtong" userId="bf58ca31-fa8c-4a36-8536-f88f03db13ac" providerId="ADAL" clId="{9BF287D7-4D34-48B9-BED3-2A629437F341}" dt="2023-04-19T23:50:06.563" v="970" actId="692"/>
          <ac:picMkLst>
            <pc:docMk/>
            <pc:sldMk cId="366516030" sldId="993"/>
            <ac:picMk id="6" creationId="{2B08C23F-DF64-3D5C-40C4-DC85DE8B8647}"/>
          </ac:picMkLst>
        </pc:picChg>
        <pc:picChg chg="add mod">
          <ac:chgData name="GAO Jingtong" userId="bf58ca31-fa8c-4a36-8536-f88f03db13ac" providerId="ADAL" clId="{9BF287D7-4D34-48B9-BED3-2A629437F341}" dt="2023-04-19T23:50:06.309" v="969" actId="692"/>
          <ac:picMkLst>
            <pc:docMk/>
            <pc:sldMk cId="366516030" sldId="993"/>
            <ac:picMk id="9" creationId="{1F24A292-BC95-1CCF-17B5-342DDFF233EA}"/>
          </ac:picMkLst>
        </pc:picChg>
        <pc:cxnChg chg="add mod">
          <ac:chgData name="GAO Jingtong" userId="bf58ca31-fa8c-4a36-8536-f88f03db13ac" providerId="ADAL" clId="{9BF287D7-4D34-48B9-BED3-2A629437F341}" dt="2023-04-19T23:50:44.978" v="975" actId="692"/>
          <ac:cxnSpMkLst>
            <pc:docMk/>
            <pc:sldMk cId="366516030" sldId="993"/>
            <ac:cxnSpMk id="12" creationId="{83FF74E5-96D9-F106-0F5F-BD36716D1B48}"/>
          </ac:cxnSpMkLst>
        </pc:cxnChg>
      </pc:sldChg>
      <pc:sldChg chg="addSp delSp modSp add mod">
        <pc:chgData name="GAO Jingtong" userId="bf58ca31-fa8c-4a36-8536-f88f03db13ac" providerId="ADAL" clId="{9BF287D7-4D34-48B9-BED3-2A629437F341}" dt="2023-04-20T00:03:48.143" v="1151" actId="20577"/>
        <pc:sldMkLst>
          <pc:docMk/>
          <pc:sldMk cId="874139904" sldId="994"/>
        </pc:sldMkLst>
        <pc:spChg chg="mod">
          <ac:chgData name="GAO Jingtong" userId="bf58ca31-fa8c-4a36-8536-f88f03db13ac" providerId="ADAL" clId="{9BF287D7-4D34-48B9-BED3-2A629437F341}" dt="2023-04-20T00:03:48.143" v="1151" actId="20577"/>
          <ac:spMkLst>
            <pc:docMk/>
            <pc:sldMk cId="874139904" sldId="994"/>
            <ac:spMk id="2" creationId="{56C7C935-EB4C-8D49-B162-4193C0EE0C03}"/>
          </ac:spMkLst>
        </pc:spChg>
        <pc:spChg chg="mod">
          <ac:chgData name="GAO Jingtong" userId="bf58ca31-fa8c-4a36-8536-f88f03db13ac" providerId="ADAL" clId="{9BF287D7-4D34-48B9-BED3-2A629437F341}" dt="2023-04-20T00:00:51.866" v="1124" actId="20577"/>
          <ac:spMkLst>
            <pc:docMk/>
            <pc:sldMk cId="874139904" sldId="994"/>
            <ac:spMk id="3" creationId="{67307112-83CD-D741-93C5-8CB1484141B3}"/>
          </ac:spMkLst>
        </pc:spChg>
        <pc:spChg chg="del">
          <ac:chgData name="GAO Jingtong" userId="bf58ca31-fa8c-4a36-8536-f88f03db13ac" providerId="ADAL" clId="{9BF287D7-4D34-48B9-BED3-2A629437F341}" dt="2023-04-19T23:56:10.975" v="1039" actId="21"/>
          <ac:spMkLst>
            <pc:docMk/>
            <pc:sldMk cId="874139904" sldId="994"/>
            <ac:spMk id="7" creationId="{BCDA7D68-080E-8A68-2DA8-D252AFF18253}"/>
          </ac:spMkLst>
        </pc:spChg>
        <pc:spChg chg="del">
          <ac:chgData name="GAO Jingtong" userId="bf58ca31-fa8c-4a36-8536-f88f03db13ac" providerId="ADAL" clId="{9BF287D7-4D34-48B9-BED3-2A629437F341}" dt="2023-04-19T23:56:10.975" v="1039" actId="21"/>
          <ac:spMkLst>
            <pc:docMk/>
            <pc:sldMk cId="874139904" sldId="994"/>
            <ac:spMk id="10" creationId="{045F458E-86B7-F0D2-6C01-01673ABE7319}"/>
          </ac:spMkLst>
        </pc:spChg>
        <pc:picChg chg="del">
          <ac:chgData name="GAO Jingtong" userId="bf58ca31-fa8c-4a36-8536-f88f03db13ac" providerId="ADAL" clId="{9BF287D7-4D34-48B9-BED3-2A629437F341}" dt="2023-04-19T23:56:10.975" v="1039" actId="21"/>
          <ac:picMkLst>
            <pc:docMk/>
            <pc:sldMk cId="874139904" sldId="994"/>
            <ac:picMk id="6" creationId="{2B08C23F-DF64-3D5C-40C4-DC85DE8B8647}"/>
          </ac:picMkLst>
        </pc:picChg>
        <pc:picChg chg="add del mod">
          <ac:chgData name="GAO Jingtong" userId="bf58ca31-fa8c-4a36-8536-f88f03db13ac" providerId="ADAL" clId="{9BF287D7-4D34-48B9-BED3-2A629437F341}" dt="2023-04-20T00:01:45.018" v="1132" actId="21"/>
          <ac:picMkLst>
            <pc:docMk/>
            <pc:sldMk cId="874139904" sldId="994"/>
            <ac:picMk id="8" creationId="{DE695AB2-4CC6-3400-76D0-9E6787C9AE50}"/>
          </ac:picMkLst>
        </pc:picChg>
        <pc:picChg chg="del">
          <ac:chgData name="GAO Jingtong" userId="bf58ca31-fa8c-4a36-8536-f88f03db13ac" providerId="ADAL" clId="{9BF287D7-4D34-48B9-BED3-2A629437F341}" dt="2023-04-19T23:56:10.975" v="1039" actId="21"/>
          <ac:picMkLst>
            <pc:docMk/>
            <pc:sldMk cId="874139904" sldId="994"/>
            <ac:picMk id="9" creationId="{1F24A292-BC95-1CCF-17B5-342DDFF233EA}"/>
          </ac:picMkLst>
        </pc:picChg>
        <pc:picChg chg="add mod">
          <ac:chgData name="GAO Jingtong" userId="bf58ca31-fa8c-4a36-8536-f88f03db13ac" providerId="ADAL" clId="{9BF287D7-4D34-48B9-BED3-2A629437F341}" dt="2023-04-20T00:03:36.803" v="1148" actId="1076"/>
          <ac:picMkLst>
            <pc:docMk/>
            <pc:sldMk cId="874139904" sldId="994"/>
            <ac:picMk id="13" creationId="{B8238537-B49C-1092-B39F-6E9276DB8128}"/>
          </ac:picMkLst>
        </pc:picChg>
        <pc:picChg chg="add del mod">
          <ac:chgData name="GAO Jingtong" userId="bf58ca31-fa8c-4a36-8536-f88f03db13ac" providerId="ADAL" clId="{9BF287D7-4D34-48B9-BED3-2A629437F341}" dt="2023-04-20T00:03:11.221" v="1143" actId="21"/>
          <ac:picMkLst>
            <pc:docMk/>
            <pc:sldMk cId="874139904" sldId="994"/>
            <ac:picMk id="15" creationId="{734FB3E4-1D1A-2B71-A85E-0154F49AFB9F}"/>
          </ac:picMkLst>
        </pc:picChg>
        <pc:cxnChg chg="del">
          <ac:chgData name="GAO Jingtong" userId="bf58ca31-fa8c-4a36-8536-f88f03db13ac" providerId="ADAL" clId="{9BF287D7-4D34-48B9-BED3-2A629437F341}" dt="2023-04-19T23:56:10.975" v="1039" actId="21"/>
          <ac:cxnSpMkLst>
            <pc:docMk/>
            <pc:sldMk cId="874139904" sldId="994"/>
            <ac:cxnSpMk id="12" creationId="{83FF74E5-96D9-F106-0F5F-BD36716D1B48}"/>
          </ac:cxnSpMkLst>
        </pc:cxnChg>
      </pc:sldChg>
      <pc:sldChg chg="delSp modSp add mod">
        <pc:chgData name="GAO Jingtong" userId="bf58ca31-fa8c-4a36-8536-f88f03db13ac" providerId="ADAL" clId="{9BF287D7-4D34-48B9-BED3-2A629437F341}" dt="2023-04-20T00:03:50.297" v="1152" actId="20577"/>
        <pc:sldMkLst>
          <pc:docMk/>
          <pc:sldMk cId="3101038487" sldId="995"/>
        </pc:sldMkLst>
        <pc:spChg chg="mod">
          <ac:chgData name="GAO Jingtong" userId="bf58ca31-fa8c-4a36-8536-f88f03db13ac" providerId="ADAL" clId="{9BF287D7-4D34-48B9-BED3-2A629437F341}" dt="2023-04-20T00:03:50.297" v="1152" actId="20577"/>
          <ac:spMkLst>
            <pc:docMk/>
            <pc:sldMk cId="3101038487" sldId="995"/>
            <ac:spMk id="2" creationId="{56C7C935-EB4C-8D49-B162-4193C0EE0C03}"/>
          </ac:spMkLst>
        </pc:spChg>
        <pc:picChg chg="del">
          <ac:chgData name="GAO Jingtong" userId="bf58ca31-fa8c-4a36-8536-f88f03db13ac" providerId="ADAL" clId="{9BF287D7-4D34-48B9-BED3-2A629437F341}" dt="2023-04-20T00:03:25.670" v="1146" actId="21"/>
          <ac:picMkLst>
            <pc:docMk/>
            <pc:sldMk cId="3101038487" sldId="995"/>
            <ac:picMk id="13" creationId="{B8238537-B49C-1092-B39F-6E9276DB8128}"/>
          </ac:picMkLst>
        </pc:picChg>
        <pc:picChg chg="mod">
          <ac:chgData name="GAO Jingtong" userId="bf58ca31-fa8c-4a36-8536-f88f03db13ac" providerId="ADAL" clId="{9BF287D7-4D34-48B9-BED3-2A629437F341}" dt="2023-04-20T00:03:28.459" v="1147" actId="1076"/>
          <ac:picMkLst>
            <pc:docMk/>
            <pc:sldMk cId="3101038487" sldId="995"/>
            <ac:picMk id="15" creationId="{734FB3E4-1D1A-2B71-A85E-0154F49AFB9F}"/>
          </ac:picMkLst>
        </pc:picChg>
      </pc:sldChg>
      <pc:sldChg chg="addSp modSp add mod">
        <pc:chgData name="GAO Jingtong" userId="bf58ca31-fa8c-4a36-8536-f88f03db13ac" providerId="ADAL" clId="{9BF287D7-4D34-48B9-BED3-2A629437F341}" dt="2023-04-20T00:24:47.160" v="1212" actId="1076"/>
        <pc:sldMkLst>
          <pc:docMk/>
          <pc:sldMk cId="600468664" sldId="996"/>
        </pc:sldMkLst>
        <pc:spChg chg="mod">
          <ac:chgData name="GAO Jingtong" userId="bf58ca31-fa8c-4a36-8536-f88f03db13ac" providerId="ADAL" clId="{9BF287D7-4D34-48B9-BED3-2A629437F341}" dt="2023-04-20T00:04:50.535" v="1155"/>
          <ac:spMkLst>
            <pc:docMk/>
            <pc:sldMk cId="600468664" sldId="996"/>
            <ac:spMk id="2" creationId="{56C7C935-EB4C-8D49-B162-4193C0EE0C03}"/>
          </ac:spMkLst>
        </pc:spChg>
        <pc:spChg chg="mod">
          <ac:chgData name="GAO Jingtong" userId="bf58ca31-fa8c-4a36-8536-f88f03db13ac" providerId="ADAL" clId="{9BF287D7-4D34-48B9-BED3-2A629437F341}" dt="2023-04-20T00:07:13.111" v="1191" actId="20577"/>
          <ac:spMkLst>
            <pc:docMk/>
            <pc:sldMk cId="600468664" sldId="996"/>
            <ac:spMk id="3" creationId="{67307112-83CD-D741-93C5-8CB1484141B3}"/>
          </ac:spMkLst>
        </pc:spChg>
        <pc:spChg chg="add mod">
          <ac:chgData name="GAO Jingtong" userId="bf58ca31-fa8c-4a36-8536-f88f03db13ac" providerId="ADAL" clId="{9BF287D7-4D34-48B9-BED3-2A629437F341}" dt="2023-04-20T00:24:47.160" v="1212" actId="1076"/>
          <ac:spMkLst>
            <pc:docMk/>
            <pc:sldMk cId="600468664" sldId="996"/>
            <ac:spMk id="7" creationId="{85B3E326-A8DF-5202-626A-4EEEC39EC5E8}"/>
          </ac:spMkLst>
        </pc:spChg>
        <pc:picChg chg="add mod">
          <ac:chgData name="GAO Jingtong" userId="bf58ca31-fa8c-4a36-8536-f88f03db13ac" providerId="ADAL" clId="{9BF287D7-4D34-48B9-BED3-2A629437F341}" dt="2023-04-20T00:24:39.202" v="1206" actId="1076"/>
          <ac:picMkLst>
            <pc:docMk/>
            <pc:sldMk cId="600468664" sldId="996"/>
            <ac:picMk id="6" creationId="{B372D0BC-8D10-01A5-ADF9-7D882A4AD885}"/>
          </ac:picMkLst>
        </pc:picChg>
      </pc:sldChg>
      <pc:sldChg chg="addSp delSp modSp add mod">
        <pc:chgData name="GAO Jingtong" userId="bf58ca31-fa8c-4a36-8536-f88f03db13ac" providerId="ADAL" clId="{9BF287D7-4D34-48B9-BED3-2A629437F341}" dt="2023-04-20T12:22:21.349" v="2691" actId="20577"/>
        <pc:sldMkLst>
          <pc:docMk/>
          <pc:sldMk cId="3029812523" sldId="997"/>
        </pc:sldMkLst>
        <pc:spChg chg="mod">
          <ac:chgData name="GAO Jingtong" userId="bf58ca31-fa8c-4a36-8536-f88f03db13ac" providerId="ADAL" clId="{9BF287D7-4D34-48B9-BED3-2A629437F341}" dt="2023-04-20T10:38:11.815" v="1368" actId="20577"/>
          <ac:spMkLst>
            <pc:docMk/>
            <pc:sldMk cId="3029812523" sldId="997"/>
            <ac:spMk id="2" creationId="{56C7C935-EB4C-8D49-B162-4193C0EE0C03}"/>
          </ac:spMkLst>
        </pc:spChg>
        <pc:spChg chg="mod">
          <ac:chgData name="GAO Jingtong" userId="bf58ca31-fa8c-4a36-8536-f88f03db13ac" providerId="ADAL" clId="{9BF287D7-4D34-48B9-BED3-2A629437F341}" dt="2023-04-20T12:22:21.349" v="2691" actId="20577"/>
          <ac:spMkLst>
            <pc:docMk/>
            <pc:sldMk cId="3029812523" sldId="997"/>
            <ac:spMk id="3" creationId="{67307112-83CD-D741-93C5-8CB1484141B3}"/>
          </ac:spMkLst>
        </pc:spChg>
        <pc:spChg chg="del">
          <ac:chgData name="GAO Jingtong" userId="bf58ca31-fa8c-4a36-8536-f88f03db13ac" providerId="ADAL" clId="{9BF287D7-4D34-48B9-BED3-2A629437F341}" dt="2023-04-20T00:25:35.966" v="1215" actId="21"/>
          <ac:spMkLst>
            <pc:docMk/>
            <pc:sldMk cId="3029812523" sldId="997"/>
            <ac:spMk id="7" creationId="{85B3E326-A8DF-5202-626A-4EEEC39EC5E8}"/>
          </ac:spMkLst>
        </pc:spChg>
        <pc:spChg chg="add mod">
          <ac:chgData name="GAO Jingtong" userId="bf58ca31-fa8c-4a36-8536-f88f03db13ac" providerId="ADAL" clId="{9BF287D7-4D34-48B9-BED3-2A629437F341}" dt="2023-04-20T10:30:30.821" v="1354" actId="1076"/>
          <ac:spMkLst>
            <pc:docMk/>
            <pc:sldMk cId="3029812523" sldId="997"/>
            <ac:spMk id="9" creationId="{2ADBAC94-3A18-70DC-1EA3-1F40FC57E254}"/>
          </ac:spMkLst>
        </pc:spChg>
        <pc:spChg chg="add mod">
          <ac:chgData name="GAO Jingtong" userId="bf58ca31-fa8c-4a36-8536-f88f03db13ac" providerId="ADAL" clId="{9BF287D7-4D34-48B9-BED3-2A629437F341}" dt="2023-04-20T10:30:30.821" v="1354" actId="1076"/>
          <ac:spMkLst>
            <pc:docMk/>
            <pc:sldMk cId="3029812523" sldId="997"/>
            <ac:spMk id="12" creationId="{03785965-7EE9-5DF4-D3E2-A37B6BFD9EAD}"/>
          </ac:spMkLst>
        </pc:spChg>
        <pc:picChg chg="del">
          <ac:chgData name="GAO Jingtong" userId="bf58ca31-fa8c-4a36-8536-f88f03db13ac" providerId="ADAL" clId="{9BF287D7-4D34-48B9-BED3-2A629437F341}" dt="2023-04-20T00:25:35.966" v="1215" actId="21"/>
          <ac:picMkLst>
            <pc:docMk/>
            <pc:sldMk cId="3029812523" sldId="997"/>
            <ac:picMk id="6" creationId="{B372D0BC-8D10-01A5-ADF9-7D882A4AD885}"/>
          </ac:picMkLst>
        </pc:picChg>
        <pc:picChg chg="add mod">
          <ac:chgData name="GAO Jingtong" userId="bf58ca31-fa8c-4a36-8536-f88f03db13ac" providerId="ADAL" clId="{9BF287D7-4D34-48B9-BED3-2A629437F341}" dt="2023-04-20T10:30:30.821" v="1354" actId="1076"/>
          <ac:picMkLst>
            <pc:docMk/>
            <pc:sldMk cId="3029812523" sldId="997"/>
            <ac:picMk id="8" creationId="{06446269-6F9F-B943-8667-FB3571849BBD}"/>
          </ac:picMkLst>
        </pc:picChg>
        <pc:picChg chg="add del">
          <ac:chgData name="GAO Jingtong" userId="bf58ca31-fa8c-4a36-8536-f88f03db13ac" providerId="ADAL" clId="{9BF287D7-4D34-48B9-BED3-2A629437F341}" dt="2023-04-20T10:29:52.995" v="1319" actId="22"/>
          <ac:picMkLst>
            <pc:docMk/>
            <pc:sldMk cId="3029812523" sldId="997"/>
            <ac:picMk id="11" creationId="{4F5052D2-C91E-802B-879D-079D2D00FB67}"/>
          </ac:picMkLst>
        </pc:picChg>
      </pc:sldChg>
      <pc:sldChg chg="addSp delSp modSp add mod">
        <pc:chgData name="GAO Jingtong" userId="bf58ca31-fa8c-4a36-8536-f88f03db13ac" providerId="ADAL" clId="{9BF287D7-4D34-48B9-BED3-2A629437F341}" dt="2023-04-20T12:20:30.936" v="2671" actId="113"/>
        <pc:sldMkLst>
          <pc:docMk/>
          <pc:sldMk cId="1175750032" sldId="998"/>
        </pc:sldMkLst>
        <pc:spChg chg="mod">
          <ac:chgData name="GAO Jingtong" userId="bf58ca31-fa8c-4a36-8536-f88f03db13ac" providerId="ADAL" clId="{9BF287D7-4D34-48B9-BED3-2A629437F341}" dt="2023-04-20T10:36:46.540" v="1358" actId="20577"/>
          <ac:spMkLst>
            <pc:docMk/>
            <pc:sldMk cId="1175750032" sldId="998"/>
            <ac:spMk id="2" creationId="{56C7C935-EB4C-8D49-B162-4193C0EE0C03}"/>
          </ac:spMkLst>
        </pc:spChg>
        <pc:spChg chg="mod">
          <ac:chgData name="GAO Jingtong" userId="bf58ca31-fa8c-4a36-8536-f88f03db13ac" providerId="ADAL" clId="{9BF287D7-4D34-48B9-BED3-2A629437F341}" dt="2023-04-20T12:20:30.936" v="2671" actId="113"/>
          <ac:spMkLst>
            <pc:docMk/>
            <pc:sldMk cId="1175750032" sldId="998"/>
            <ac:spMk id="3" creationId="{67307112-83CD-D741-93C5-8CB1484141B3}"/>
          </ac:spMkLst>
        </pc:spChg>
        <pc:spChg chg="del">
          <ac:chgData name="GAO Jingtong" userId="bf58ca31-fa8c-4a36-8536-f88f03db13ac" providerId="ADAL" clId="{9BF287D7-4D34-48B9-BED3-2A629437F341}" dt="2023-04-20T10:38:20.081" v="1370" actId="21"/>
          <ac:spMkLst>
            <pc:docMk/>
            <pc:sldMk cId="1175750032" sldId="998"/>
            <ac:spMk id="9" creationId="{2ADBAC94-3A18-70DC-1EA3-1F40FC57E254}"/>
          </ac:spMkLst>
        </pc:spChg>
        <pc:spChg chg="del">
          <ac:chgData name="GAO Jingtong" userId="bf58ca31-fa8c-4a36-8536-f88f03db13ac" providerId="ADAL" clId="{9BF287D7-4D34-48B9-BED3-2A629437F341}" dt="2023-04-20T10:38:22.321" v="1371" actId="21"/>
          <ac:spMkLst>
            <pc:docMk/>
            <pc:sldMk cId="1175750032" sldId="998"/>
            <ac:spMk id="12" creationId="{03785965-7EE9-5DF4-D3E2-A37B6BFD9EAD}"/>
          </ac:spMkLst>
        </pc:spChg>
        <pc:picChg chg="add mod">
          <ac:chgData name="GAO Jingtong" userId="bf58ca31-fa8c-4a36-8536-f88f03db13ac" providerId="ADAL" clId="{9BF287D7-4D34-48B9-BED3-2A629437F341}" dt="2023-04-20T10:59:44.059" v="1477" actId="1076"/>
          <ac:picMkLst>
            <pc:docMk/>
            <pc:sldMk cId="1175750032" sldId="998"/>
            <ac:picMk id="6" creationId="{D218EA18-6D0F-74D6-2A30-A010268759B6}"/>
          </ac:picMkLst>
        </pc:picChg>
        <pc:picChg chg="del">
          <ac:chgData name="GAO Jingtong" userId="bf58ca31-fa8c-4a36-8536-f88f03db13ac" providerId="ADAL" clId="{9BF287D7-4D34-48B9-BED3-2A629437F341}" dt="2023-04-20T10:38:16.832" v="1369" actId="21"/>
          <ac:picMkLst>
            <pc:docMk/>
            <pc:sldMk cId="1175750032" sldId="998"/>
            <ac:picMk id="8" creationId="{06446269-6F9F-B943-8667-FB3571849BBD}"/>
          </ac:picMkLst>
        </pc:picChg>
      </pc:sldChg>
      <pc:sldChg chg="addSp delSp modSp add mod">
        <pc:chgData name="GAO Jingtong" userId="bf58ca31-fa8c-4a36-8536-f88f03db13ac" providerId="ADAL" clId="{9BF287D7-4D34-48B9-BED3-2A629437F341}" dt="2023-04-20T12:20:36.441" v="2672" actId="113"/>
        <pc:sldMkLst>
          <pc:docMk/>
          <pc:sldMk cId="1353613285" sldId="999"/>
        </pc:sldMkLst>
        <pc:spChg chg="mod">
          <ac:chgData name="GAO Jingtong" userId="bf58ca31-fa8c-4a36-8536-f88f03db13ac" providerId="ADAL" clId="{9BF287D7-4D34-48B9-BED3-2A629437F341}" dt="2023-04-20T12:20:36.441" v="2672" actId="113"/>
          <ac:spMkLst>
            <pc:docMk/>
            <pc:sldMk cId="1353613285" sldId="999"/>
            <ac:spMk id="3" creationId="{67307112-83CD-D741-93C5-8CB1484141B3}"/>
          </ac:spMkLst>
        </pc:spChg>
        <pc:picChg chg="del">
          <ac:chgData name="GAO Jingtong" userId="bf58ca31-fa8c-4a36-8536-f88f03db13ac" providerId="ADAL" clId="{9BF287D7-4D34-48B9-BED3-2A629437F341}" dt="2023-04-20T10:58:45.008" v="1460" actId="21"/>
          <ac:picMkLst>
            <pc:docMk/>
            <pc:sldMk cId="1353613285" sldId="999"/>
            <ac:picMk id="6" creationId="{D218EA18-6D0F-74D6-2A30-A010268759B6}"/>
          </ac:picMkLst>
        </pc:picChg>
        <pc:picChg chg="add mod">
          <ac:chgData name="GAO Jingtong" userId="bf58ca31-fa8c-4a36-8536-f88f03db13ac" providerId="ADAL" clId="{9BF287D7-4D34-48B9-BED3-2A629437F341}" dt="2023-04-20T10:58:59.323" v="1462" actId="1076"/>
          <ac:picMkLst>
            <pc:docMk/>
            <pc:sldMk cId="1353613285" sldId="999"/>
            <ac:picMk id="7" creationId="{D9D058E2-6F76-6C25-D9E0-2611A1A4617D}"/>
          </ac:picMkLst>
        </pc:picChg>
        <pc:picChg chg="add mod">
          <ac:chgData name="GAO Jingtong" userId="bf58ca31-fa8c-4a36-8536-f88f03db13ac" providerId="ADAL" clId="{9BF287D7-4D34-48B9-BED3-2A629437F341}" dt="2023-04-20T10:59:08.690" v="1464" actId="1076"/>
          <ac:picMkLst>
            <pc:docMk/>
            <pc:sldMk cId="1353613285" sldId="999"/>
            <ac:picMk id="9" creationId="{43677900-F9FA-7BDF-DB2D-76DBFA2B6675}"/>
          </ac:picMkLst>
        </pc:picChg>
        <pc:cxnChg chg="add mod">
          <ac:chgData name="GAO Jingtong" userId="bf58ca31-fa8c-4a36-8536-f88f03db13ac" providerId="ADAL" clId="{9BF287D7-4D34-48B9-BED3-2A629437F341}" dt="2023-04-20T10:59:17.523" v="1466" actId="1076"/>
          <ac:cxnSpMkLst>
            <pc:docMk/>
            <pc:sldMk cId="1353613285" sldId="999"/>
            <ac:cxnSpMk id="10" creationId="{B5917672-B4C1-6C48-7A67-1CE61B0B3A75}"/>
          </ac:cxnSpMkLst>
        </pc:cxnChg>
      </pc:sldChg>
      <pc:sldChg chg="modSp add mod">
        <pc:chgData name="GAO Jingtong" userId="bf58ca31-fa8c-4a36-8536-f88f03db13ac" providerId="ADAL" clId="{9BF287D7-4D34-48B9-BED3-2A629437F341}" dt="2023-04-20T11:05:21.639" v="1668"/>
        <pc:sldMkLst>
          <pc:docMk/>
          <pc:sldMk cId="1817581201" sldId="1000"/>
        </pc:sldMkLst>
        <pc:spChg chg="mod">
          <ac:chgData name="GAO Jingtong" userId="bf58ca31-fa8c-4a36-8536-f88f03db13ac" providerId="ADAL" clId="{9BF287D7-4D34-48B9-BED3-2A629437F341}" dt="2023-04-20T11:03:28.085" v="1652"/>
          <ac:spMkLst>
            <pc:docMk/>
            <pc:sldMk cId="1817581201" sldId="1000"/>
            <ac:spMk id="2" creationId="{56C7C935-EB4C-8D49-B162-4193C0EE0C03}"/>
          </ac:spMkLst>
        </pc:spChg>
        <pc:spChg chg="mod">
          <ac:chgData name="GAO Jingtong" userId="bf58ca31-fa8c-4a36-8536-f88f03db13ac" providerId="ADAL" clId="{9BF287D7-4D34-48B9-BED3-2A629437F341}" dt="2023-04-20T11:05:21.639" v="1668"/>
          <ac:spMkLst>
            <pc:docMk/>
            <pc:sldMk cId="1817581201" sldId="1000"/>
            <ac:spMk id="3" creationId="{67307112-83CD-D741-93C5-8CB1484141B3}"/>
          </ac:spMkLst>
        </pc:spChg>
      </pc:sldChg>
      <pc:sldChg chg="add del">
        <pc:chgData name="GAO Jingtong" userId="bf58ca31-fa8c-4a36-8536-f88f03db13ac" providerId="ADAL" clId="{9BF287D7-4D34-48B9-BED3-2A629437F341}" dt="2023-04-20T11:03:16.703" v="1651"/>
        <pc:sldMkLst>
          <pc:docMk/>
          <pc:sldMk cId="1411001588" sldId="1001"/>
        </pc:sldMkLst>
      </pc:sldChg>
      <pc:sldChg chg="addSp modSp add mod">
        <pc:chgData name="GAO Jingtong" userId="bf58ca31-fa8c-4a36-8536-f88f03db13ac" providerId="ADAL" clId="{9BF287D7-4D34-48B9-BED3-2A629437F341}" dt="2023-04-20T12:22:34.561" v="2692" actId="20577"/>
        <pc:sldMkLst>
          <pc:docMk/>
          <pc:sldMk cId="3487343570" sldId="1001"/>
        </pc:sldMkLst>
        <pc:spChg chg="mod">
          <ac:chgData name="GAO Jingtong" userId="bf58ca31-fa8c-4a36-8536-f88f03db13ac" providerId="ADAL" clId="{9BF287D7-4D34-48B9-BED3-2A629437F341}" dt="2023-04-20T11:06:37.362" v="1674"/>
          <ac:spMkLst>
            <pc:docMk/>
            <pc:sldMk cId="3487343570" sldId="1001"/>
            <ac:spMk id="2" creationId="{56C7C935-EB4C-8D49-B162-4193C0EE0C03}"/>
          </ac:spMkLst>
        </pc:spChg>
        <pc:spChg chg="mod">
          <ac:chgData name="GAO Jingtong" userId="bf58ca31-fa8c-4a36-8536-f88f03db13ac" providerId="ADAL" clId="{9BF287D7-4D34-48B9-BED3-2A629437F341}" dt="2023-04-20T12:22:34.561" v="2692" actId="20577"/>
          <ac:spMkLst>
            <pc:docMk/>
            <pc:sldMk cId="3487343570" sldId="1001"/>
            <ac:spMk id="3" creationId="{67307112-83CD-D741-93C5-8CB1484141B3}"/>
          </ac:spMkLst>
        </pc:spChg>
        <pc:picChg chg="add mod">
          <ac:chgData name="GAO Jingtong" userId="bf58ca31-fa8c-4a36-8536-f88f03db13ac" providerId="ADAL" clId="{9BF287D7-4D34-48B9-BED3-2A629437F341}" dt="2023-04-20T11:15:04.810" v="1766" actId="1076"/>
          <ac:picMkLst>
            <pc:docMk/>
            <pc:sldMk cId="3487343570" sldId="1001"/>
            <ac:picMk id="6" creationId="{8F2E69A4-8E20-BE93-E8E9-31EB690FAC3B}"/>
          </ac:picMkLst>
        </pc:picChg>
        <pc:picChg chg="add mod">
          <ac:chgData name="GAO Jingtong" userId="bf58ca31-fa8c-4a36-8536-f88f03db13ac" providerId="ADAL" clId="{9BF287D7-4D34-48B9-BED3-2A629437F341}" dt="2023-04-20T11:15:03.033" v="1765" actId="1076"/>
          <ac:picMkLst>
            <pc:docMk/>
            <pc:sldMk cId="3487343570" sldId="1001"/>
            <ac:picMk id="8" creationId="{EC9DF85A-D70D-82BA-16E1-CCB5DB4BE58C}"/>
          </ac:picMkLst>
        </pc:picChg>
      </pc:sldChg>
      <pc:sldChg chg="addSp delSp modSp add mod">
        <pc:chgData name="GAO Jingtong" userId="bf58ca31-fa8c-4a36-8536-f88f03db13ac" providerId="ADAL" clId="{9BF287D7-4D34-48B9-BED3-2A629437F341}" dt="2023-04-20T11:33:34.864" v="1944" actId="20577"/>
        <pc:sldMkLst>
          <pc:docMk/>
          <pc:sldMk cId="2166276364" sldId="1002"/>
        </pc:sldMkLst>
        <pc:spChg chg="mod">
          <ac:chgData name="GAO Jingtong" userId="bf58ca31-fa8c-4a36-8536-f88f03db13ac" providerId="ADAL" clId="{9BF287D7-4D34-48B9-BED3-2A629437F341}" dt="2023-04-20T11:14:48.028" v="1763"/>
          <ac:spMkLst>
            <pc:docMk/>
            <pc:sldMk cId="2166276364" sldId="1002"/>
            <ac:spMk id="2" creationId="{56C7C935-EB4C-8D49-B162-4193C0EE0C03}"/>
          </ac:spMkLst>
        </pc:spChg>
        <pc:spChg chg="mod">
          <ac:chgData name="GAO Jingtong" userId="bf58ca31-fa8c-4a36-8536-f88f03db13ac" providerId="ADAL" clId="{9BF287D7-4D34-48B9-BED3-2A629437F341}" dt="2023-04-20T11:33:34.864" v="1944" actId="20577"/>
          <ac:spMkLst>
            <pc:docMk/>
            <pc:sldMk cId="2166276364" sldId="1002"/>
            <ac:spMk id="3" creationId="{67307112-83CD-D741-93C5-8CB1484141B3}"/>
          </ac:spMkLst>
        </pc:spChg>
        <pc:picChg chg="add del mod">
          <ac:chgData name="GAO Jingtong" userId="bf58ca31-fa8c-4a36-8536-f88f03db13ac" providerId="ADAL" clId="{9BF287D7-4D34-48B9-BED3-2A629437F341}" dt="2023-04-20T11:15:51.388" v="1889" actId="21"/>
          <ac:picMkLst>
            <pc:docMk/>
            <pc:sldMk cId="2166276364" sldId="1002"/>
            <ac:picMk id="4" creationId="{18B6DE24-6457-2F4C-09E6-88EB7CC92392}"/>
          </ac:picMkLst>
        </pc:picChg>
        <pc:picChg chg="del mod">
          <ac:chgData name="GAO Jingtong" userId="bf58ca31-fa8c-4a36-8536-f88f03db13ac" providerId="ADAL" clId="{9BF287D7-4D34-48B9-BED3-2A629437F341}" dt="2023-04-20T11:15:54.425" v="1891" actId="21"/>
          <ac:picMkLst>
            <pc:docMk/>
            <pc:sldMk cId="2166276364" sldId="1002"/>
            <ac:picMk id="6" creationId="{8F2E69A4-8E20-BE93-E8E9-31EB690FAC3B}"/>
          </ac:picMkLst>
        </pc:picChg>
        <pc:picChg chg="add del mod">
          <ac:chgData name="GAO Jingtong" userId="bf58ca31-fa8c-4a36-8536-f88f03db13ac" providerId="ADAL" clId="{9BF287D7-4D34-48B9-BED3-2A629437F341}" dt="2023-04-20T11:15:51.388" v="1889" actId="21"/>
          <ac:picMkLst>
            <pc:docMk/>
            <pc:sldMk cId="2166276364" sldId="1002"/>
            <ac:picMk id="7" creationId="{2A24958F-3A9C-D4CF-117E-4AC20039504B}"/>
          </ac:picMkLst>
        </pc:picChg>
        <pc:picChg chg="del">
          <ac:chgData name="GAO Jingtong" userId="bf58ca31-fa8c-4a36-8536-f88f03db13ac" providerId="ADAL" clId="{9BF287D7-4D34-48B9-BED3-2A629437F341}" dt="2023-04-20T11:15:54.425" v="1891" actId="21"/>
          <ac:picMkLst>
            <pc:docMk/>
            <pc:sldMk cId="2166276364" sldId="1002"/>
            <ac:picMk id="8" creationId="{EC9DF85A-D70D-82BA-16E1-CCB5DB4BE58C}"/>
          </ac:picMkLst>
        </pc:picChg>
        <pc:picChg chg="add mod">
          <ac:chgData name="GAO Jingtong" userId="bf58ca31-fa8c-4a36-8536-f88f03db13ac" providerId="ADAL" clId="{9BF287D7-4D34-48B9-BED3-2A629437F341}" dt="2023-04-20T11:31:18.248" v="1921" actId="1076"/>
          <ac:picMkLst>
            <pc:docMk/>
            <pc:sldMk cId="2166276364" sldId="1002"/>
            <ac:picMk id="10" creationId="{A13FE5C3-6884-2657-A00D-BB3312052DEB}"/>
          </ac:picMkLst>
        </pc:picChg>
        <pc:picChg chg="add mod">
          <ac:chgData name="GAO Jingtong" userId="bf58ca31-fa8c-4a36-8536-f88f03db13ac" providerId="ADAL" clId="{9BF287D7-4D34-48B9-BED3-2A629437F341}" dt="2023-04-20T11:31:24.727" v="1924" actId="1076"/>
          <ac:picMkLst>
            <pc:docMk/>
            <pc:sldMk cId="2166276364" sldId="1002"/>
            <ac:picMk id="12" creationId="{770586DB-374B-F1F2-8C41-88219635EA8F}"/>
          </ac:picMkLst>
        </pc:picChg>
      </pc:sldChg>
      <pc:sldChg chg="addSp delSp modSp add mod">
        <pc:chgData name="GAO Jingtong" userId="bf58ca31-fa8c-4a36-8536-f88f03db13ac" providerId="ADAL" clId="{9BF287D7-4D34-48B9-BED3-2A629437F341}" dt="2023-04-20T11:38:56.048" v="1980" actId="1076"/>
        <pc:sldMkLst>
          <pc:docMk/>
          <pc:sldMk cId="2115151158" sldId="1003"/>
        </pc:sldMkLst>
        <pc:spChg chg="mod">
          <ac:chgData name="GAO Jingtong" userId="bf58ca31-fa8c-4a36-8536-f88f03db13ac" providerId="ADAL" clId="{9BF287D7-4D34-48B9-BED3-2A629437F341}" dt="2023-04-20T11:34:18.335" v="1946"/>
          <ac:spMkLst>
            <pc:docMk/>
            <pc:sldMk cId="2115151158" sldId="1003"/>
            <ac:spMk id="2" creationId="{56C7C935-EB4C-8D49-B162-4193C0EE0C03}"/>
          </ac:spMkLst>
        </pc:spChg>
        <pc:spChg chg="mod">
          <ac:chgData name="GAO Jingtong" userId="bf58ca31-fa8c-4a36-8536-f88f03db13ac" providerId="ADAL" clId="{9BF287D7-4D34-48B9-BED3-2A629437F341}" dt="2023-04-20T11:37:55.871" v="1976" actId="20577"/>
          <ac:spMkLst>
            <pc:docMk/>
            <pc:sldMk cId="2115151158" sldId="1003"/>
            <ac:spMk id="3" creationId="{67307112-83CD-D741-93C5-8CB1484141B3}"/>
          </ac:spMkLst>
        </pc:spChg>
        <pc:picChg chg="del">
          <ac:chgData name="GAO Jingtong" userId="bf58ca31-fa8c-4a36-8536-f88f03db13ac" providerId="ADAL" clId="{9BF287D7-4D34-48B9-BED3-2A629437F341}" dt="2023-04-20T11:35:28.461" v="1965" actId="21"/>
          <ac:picMkLst>
            <pc:docMk/>
            <pc:sldMk cId="2115151158" sldId="1003"/>
            <ac:picMk id="6" creationId="{8F2E69A4-8E20-BE93-E8E9-31EB690FAC3B}"/>
          </ac:picMkLst>
        </pc:picChg>
        <pc:picChg chg="add mod">
          <ac:chgData name="GAO Jingtong" userId="bf58ca31-fa8c-4a36-8536-f88f03db13ac" providerId="ADAL" clId="{9BF287D7-4D34-48B9-BED3-2A629437F341}" dt="2023-04-20T11:38:56.048" v="1980" actId="1076"/>
          <ac:picMkLst>
            <pc:docMk/>
            <pc:sldMk cId="2115151158" sldId="1003"/>
            <ac:picMk id="7" creationId="{551E6A4B-E750-E36E-D5B7-4BB961951BBA}"/>
          </ac:picMkLst>
        </pc:picChg>
        <pc:picChg chg="del">
          <ac:chgData name="GAO Jingtong" userId="bf58ca31-fa8c-4a36-8536-f88f03db13ac" providerId="ADAL" clId="{9BF287D7-4D34-48B9-BED3-2A629437F341}" dt="2023-04-20T11:35:28.461" v="1965" actId="21"/>
          <ac:picMkLst>
            <pc:docMk/>
            <pc:sldMk cId="2115151158" sldId="1003"/>
            <ac:picMk id="8" creationId="{EC9DF85A-D70D-82BA-16E1-CCB5DB4BE58C}"/>
          </ac:picMkLst>
        </pc:picChg>
      </pc:sldChg>
      <pc:sldChg chg="addSp delSp modSp add mod">
        <pc:chgData name="GAO Jingtong" userId="bf58ca31-fa8c-4a36-8536-f88f03db13ac" providerId="ADAL" clId="{9BF287D7-4D34-48B9-BED3-2A629437F341}" dt="2023-04-20T11:42:45.588" v="2065" actId="1076"/>
        <pc:sldMkLst>
          <pc:docMk/>
          <pc:sldMk cId="3741422782" sldId="1004"/>
        </pc:sldMkLst>
        <pc:spChg chg="mod">
          <ac:chgData name="GAO Jingtong" userId="bf58ca31-fa8c-4a36-8536-f88f03db13ac" providerId="ADAL" clId="{9BF287D7-4D34-48B9-BED3-2A629437F341}" dt="2023-04-20T11:41:50.783" v="2053" actId="20577"/>
          <ac:spMkLst>
            <pc:docMk/>
            <pc:sldMk cId="3741422782" sldId="1004"/>
            <ac:spMk id="3" creationId="{67307112-83CD-D741-93C5-8CB1484141B3}"/>
          </ac:spMkLst>
        </pc:spChg>
        <pc:picChg chg="add mod">
          <ac:chgData name="GAO Jingtong" userId="bf58ca31-fa8c-4a36-8536-f88f03db13ac" providerId="ADAL" clId="{9BF287D7-4D34-48B9-BED3-2A629437F341}" dt="2023-04-20T11:42:45.588" v="2065" actId="1076"/>
          <ac:picMkLst>
            <pc:docMk/>
            <pc:sldMk cId="3741422782" sldId="1004"/>
            <ac:picMk id="6" creationId="{E8F9EDC9-084F-EEB2-6520-A35B6D88241D}"/>
          </ac:picMkLst>
        </pc:picChg>
        <pc:picChg chg="del mod">
          <ac:chgData name="GAO Jingtong" userId="bf58ca31-fa8c-4a36-8536-f88f03db13ac" providerId="ADAL" clId="{9BF287D7-4D34-48B9-BED3-2A629437F341}" dt="2023-04-20T11:42:06.902" v="2057" actId="21"/>
          <ac:picMkLst>
            <pc:docMk/>
            <pc:sldMk cId="3741422782" sldId="1004"/>
            <ac:picMk id="7" creationId="{551E6A4B-E750-E36E-D5B7-4BB961951BBA}"/>
          </ac:picMkLst>
        </pc:picChg>
        <pc:picChg chg="add del mod">
          <ac:chgData name="GAO Jingtong" userId="bf58ca31-fa8c-4a36-8536-f88f03db13ac" providerId="ADAL" clId="{9BF287D7-4D34-48B9-BED3-2A629437F341}" dt="2023-04-20T11:42:41.246" v="2063" actId="21"/>
          <ac:picMkLst>
            <pc:docMk/>
            <pc:sldMk cId="3741422782" sldId="1004"/>
            <ac:picMk id="9" creationId="{A1FA0B89-97B7-5A42-B5D6-045C49E48824}"/>
          </ac:picMkLst>
        </pc:picChg>
      </pc:sldChg>
      <pc:sldChg chg="addSp delSp modSp add mod">
        <pc:chgData name="GAO Jingtong" userId="bf58ca31-fa8c-4a36-8536-f88f03db13ac" providerId="ADAL" clId="{9BF287D7-4D34-48B9-BED3-2A629437F341}" dt="2023-04-20T11:43:25.869" v="2077" actId="14100"/>
        <pc:sldMkLst>
          <pc:docMk/>
          <pc:sldMk cId="1218973825" sldId="1005"/>
        </pc:sldMkLst>
        <pc:spChg chg="add del">
          <ac:chgData name="GAO Jingtong" userId="bf58ca31-fa8c-4a36-8536-f88f03db13ac" providerId="ADAL" clId="{9BF287D7-4D34-48B9-BED3-2A629437F341}" dt="2023-04-20T11:43:03.863" v="2069" actId="21"/>
          <ac:spMkLst>
            <pc:docMk/>
            <pc:sldMk cId="1218973825" sldId="1005"/>
            <ac:spMk id="4" creationId="{47CDCB96-4E16-23CD-3285-5A5EAE5C580F}"/>
          </ac:spMkLst>
        </pc:spChg>
        <pc:spChg chg="add mod">
          <ac:chgData name="GAO Jingtong" userId="bf58ca31-fa8c-4a36-8536-f88f03db13ac" providerId="ADAL" clId="{9BF287D7-4D34-48B9-BED3-2A629437F341}" dt="2023-04-20T11:43:14.158" v="2072" actId="14100"/>
          <ac:spMkLst>
            <pc:docMk/>
            <pc:sldMk cId="1218973825" sldId="1005"/>
            <ac:spMk id="7" creationId="{48A6B188-C56F-4DB8-E38F-282D7C574D4E}"/>
          </ac:spMkLst>
        </pc:spChg>
        <pc:spChg chg="add mod">
          <ac:chgData name="GAO Jingtong" userId="bf58ca31-fa8c-4a36-8536-f88f03db13ac" providerId="ADAL" clId="{9BF287D7-4D34-48B9-BED3-2A629437F341}" dt="2023-04-20T11:43:25.869" v="2077" actId="14100"/>
          <ac:spMkLst>
            <pc:docMk/>
            <pc:sldMk cId="1218973825" sldId="1005"/>
            <ac:spMk id="8" creationId="{F09B19AF-90D8-F01D-60D1-7BC108984CB5}"/>
          </ac:spMkLst>
        </pc:spChg>
        <pc:picChg chg="del">
          <ac:chgData name="GAO Jingtong" userId="bf58ca31-fa8c-4a36-8536-f88f03db13ac" providerId="ADAL" clId="{9BF287D7-4D34-48B9-BED3-2A629437F341}" dt="2023-04-20T11:42:48.422" v="2066" actId="21"/>
          <ac:picMkLst>
            <pc:docMk/>
            <pc:sldMk cId="1218973825" sldId="1005"/>
            <ac:picMk id="6" creationId="{E8F9EDC9-084F-EEB2-6520-A35B6D88241D}"/>
          </ac:picMkLst>
        </pc:picChg>
        <pc:picChg chg="mod">
          <ac:chgData name="GAO Jingtong" userId="bf58ca31-fa8c-4a36-8536-f88f03db13ac" providerId="ADAL" clId="{9BF287D7-4D34-48B9-BED3-2A629437F341}" dt="2023-04-20T11:43:18.473" v="2075" actId="1076"/>
          <ac:picMkLst>
            <pc:docMk/>
            <pc:sldMk cId="1218973825" sldId="1005"/>
            <ac:picMk id="9" creationId="{A1FA0B89-97B7-5A42-B5D6-045C49E48824}"/>
          </ac:picMkLst>
        </pc:picChg>
      </pc:sldChg>
      <pc:sldChg chg="addSp delSp modSp add mod">
        <pc:chgData name="GAO Jingtong" userId="bf58ca31-fa8c-4a36-8536-f88f03db13ac" providerId="ADAL" clId="{9BF287D7-4D34-48B9-BED3-2A629437F341}" dt="2023-04-20T12:20:48.154" v="2673" actId="113"/>
        <pc:sldMkLst>
          <pc:docMk/>
          <pc:sldMk cId="2843670891" sldId="1006"/>
        </pc:sldMkLst>
        <pc:spChg chg="mod">
          <ac:chgData name="GAO Jingtong" userId="bf58ca31-fa8c-4a36-8536-f88f03db13ac" providerId="ADAL" clId="{9BF287D7-4D34-48B9-BED3-2A629437F341}" dt="2023-04-20T11:44:52.895" v="2079"/>
          <ac:spMkLst>
            <pc:docMk/>
            <pc:sldMk cId="2843670891" sldId="1006"/>
            <ac:spMk id="2" creationId="{56C7C935-EB4C-8D49-B162-4193C0EE0C03}"/>
          </ac:spMkLst>
        </pc:spChg>
        <pc:spChg chg="mod">
          <ac:chgData name="GAO Jingtong" userId="bf58ca31-fa8c-4a36-8536-f88f03db13ac" providerId="ADAL" clId="{9BF287D7-4D34-48B9-BED3-2A629437F341}" dt="2023-04-20T12:20:48.154" v="2673" actId="113"/>
          <ac:spMkLst>
            <pc:docMk/>
            <pc:sldMk cId="2843670891" sldId="1006"/>
            <ac:spMk id="3" creationId="{67307112-83CD-D741-93C5-8CB1484141B3}"/>
          </ac:spMkLst>
        </pc:spChg>
        <pc:picChg chg="del">
          <ac:chgData name="GAO Jingtong" userId="bf58ca31-fa8c-4a36-8536-f88f03db13ac" providerId="ADAL" clId="{9BF287D7-4D34-48B9-BED3-2A629437F341}" dt="2023-04-20T11:49:32.022" v="2088" actId="21"/>
          <ac:picMkLst>
            <pc:docMk/>
            <pc:sldMk cId="2843670891" sldId="1006"/>
            <ac:picMk id="6" creationId="{8F2E69A4-8E20-BE93-E8E9-31EB690FAC3B}"/>
          </ac:picMkLst>
        </pc:picChg>
        <pc:picChg chg="add del mod">
          <ac:chgData name="GAO Jingtong" userId="bf58ca31-fa8c-4a36-8536-f88f03db13ac" providerId="ADAL" clId="{9BF287D7-4D34-48B9-BED3-2A629437F341}" dt="2023-04-20T12:04:39.502" v="2166" actId="21"/>
          <ac:picMkLst>
            <pc:docMk/>
            <pc:sldMk cId="2843670891" sldId="1006"/>
            <ac:picMk id="7" creationId="{0BC95502-A14A-54CE-3EA8-B55678923F74}"/>
          </ac:picMkLst>
        </pc:picChg>
        <pc:picChg chg="del">
          <ac:chgData name="GAO Jingtong" userId="bf58ca31-fa8c-4a36-8536-f88f03db13ac" providerId="ADAL" clId="{9BF287D7-4D34-48B9-BED3-2A629437F341}" dt="2023-04-20T11:49:32.022" v="2088" actId="21"/>
          <ac:picMkLst>
            <pc:docMk/>
            <pc:sldMk cId="2843670891" sldId="1006"/>
            <ac:picMk id="8" creationId="{EC9DF85A-D70D-82BA-16E1-CCB5DB4BE58C}"/>
          </ac:picMkLst>
        </pc:picChg>
        <pc:picChg chg="add mod">
          <ac:chgData name="GAO Jingtong" userId="bf58ca31-fa8c-4a36-8536-f88f03db13ac" providerId="ADAL" clId="{9BF287D7-4D34-48B9-BED3-2A629437F341}" dt="2023-04-20T12:05:23.790" v="2202" actId="14100"/>
          <ac:picMkLst>
            <pc:docMk/>
            <pc:sldMk cId="2843670891" sldId="1006"/>
            <ac:picMk id="10" creationId="{FAB33A0B-4A47-4007-0E7F-6A8F957017E2}"/>
          </ac:picMkLst>
        </pc:picChg>
      </pc:sldChg>
      <pc:sldChg chg="addSp modSp add mod">
        <pc:chgData name="GAO Jingtong" userId="bf58ca31-fa8c-4a36-8536-f88f03db13ac" providerId="ADAL" clId="{9BF287D7-4D34-48B9-BED3-2A629437F341}" dt="2023-04-21T01:35:26.889" v="2755" actId="1076"/>
        <pc:sldMkLst>
          <pc:docMk/>
          <pc:sldMk cId="2557767526" sldId="1007"/>
        </pc:sldMkLst>
        <pc:spChg chg="mod">
          <ac:chgData name="GAO Jingtong" userId="bf58ca31-fa8c-4a36-8536-f88f03db13ac" providerId="ADAL" clId="{9BF287D7-4D34-48B9-BED3-2A629437F341}" dt="2023-04-20T12:07:13.505" v="2261"/>
          <ac:spMkLst>
            <pc:docMk/>
            <pc:sldMk cId="2557767526" sldId="1007"/>
            <ac:spMk id="2" creationId="{56C7C935-EB4C-8D49-B162-4193C0EE0C03}"/>
          </ac:spMkLst>
        </pc:spChg>
        <pc:spChg chg="mod">
          <ac:chgData name="GAO Jingtong" userId="bf58ca31-fa8c-4a36-8536-f88f03db13ac" providerId="ADAL" clId="{9BF287D7-4D34-48B9-BED3-2A629437F341}" dt="2023-04-21T01:35:20.923" v="2754" actId="20577"/>
          <ac:spMkLst>
            <pc:docMk/>
            <pc:sldMk cId="2557767526" sldId="1007"/>
            <ac:spMk id="3" creationId="{67307112-83CD-D741-93C5-8CB1484141B3}"/>
          </ac:spMkLst>
        </pc:spChg>
        <pc:picChg chg="add mod">
          <ac:chgData name="GAO Jingtong" userId="bf58ca31-fa8c-4a36-8536-f88f03db13ac" providerId="ADAL" clId="{9BF287D7-4D34-48B9-BED3-2A629437F341}" dt="2023-04-21T01:28:03.201" v="2709" actId="1076"/>
          <ac:picMkLst>
            <pc:docMk/>
            <pc:sldMk cId="2557767526" sldId="1007"/>
            <ac:picMk id="6" creationId="{B49B36C8-8272-1341-743A-E46CF5F37CB8}"/>
          </ac:picMkLst>
        </pc:picChg>
        <pc:picChg chg="add mod">
          <ac:chgData name="GAO Jingtong" userId="bf58ca31-fa8c-4a36-8536-f88f03db13ac" providerId="ADAL" clId="{9BF287D7-4D34-48B9-BED3-2A629437F341}" dt="2023-04-21T01:28:05.376" v="2710" actId="1076"/>
          <ac:picMkLst>
            <pc:docMk/>
            <pc:sldMk cId="2557767526" sldId="1007"/>
            <ac:picMk id="8" creationId="{21FE34E0-3E40-638A-6683-761A96352179}"/>
          </ac:picMkLst>
        </pc:picChg>
        <pc:picChg chg="add mod">
          <ac:chgData name="GAO Jingtong" userId="bf58ca31-fa8c-4a36-8536-f88f03db13ac" providerId="ADAL" clId="{9BF287D7-4D34-48B9-BED3-2A629437F341}" dt="2023-04-21T01:29:22.132" v="2716" actId="1076"/>
          <ac:picMkLst>
            <pc:docMk/>
            <pc:sldMk cId="2557767526" sldId="1007"/>
            <ac:picMk id="10" creationId="{BC00122B-D0E7-E55B-2C34-57C7B24708BA}"/>
          </ac:picMkLst>
        </pc:picChg>
        <pc:picChg chg="add mod">
          <ac:chgData name="GAO Jingtong" userId="bf58ca31-fa8c-4a36-8536-f88f03db13ac" providerId="ADAL" clId="{9BF287D7-4D34-48B9-BED3-2A629437F341}" dt="2023-04-21T01:30:33.839" v="2732" actId="1076"/>
          <ac:picMkLst>
            <pc:docMk/>
            <pc:sldMk cId="2557767526" sldId="1007"/>
            <ac:picMk id="12" creationId="{7B20907C-CB72-5E22-9396-09B9A3898AD5}"/>
          </ac:picMkLst>
        </pc:picChg>
        <pc:picChg chg="add mod">
          <ac:chgData name="GAO Jingtong" userId="bf58ca31-fa8c-4a36-8536-f88f03db13ac" providerId="ADAL" clId="{9BF287D7-4D34-48B9-BED3-2A629437F341}" dt="2023-04-21T01:35:26.889" v="2755" actId="1076"/>
          <ac:picMkLst>
            <pc:docMk/>
            <pc:sldMk cId="2557767526" sldId="1007"/>
            <ac:picMk id="14" creationId="{ED86DD03-4F56-89EE-2175-5D0834A141D0}"/>
          </ac:picMkLst>
        </pc:picChg>
        <pc:picChg chg="add mod">
          <ac:chgData name="GAO Jingtong" userId="bf58ca31-fa8c-4a36-8536-f88f03db13ac" providerId="ADAL" clId="{9BF287D7-4D34-48B9-BED3-2A629437F341}" dt="2023-04-21T01:35:26.889" v="2755" actId="1076"/>
          <ac:picMkLst>
            <pc:docMk/>
            <pc:sldMk cId="2557767526" sldId="1007"/>
            <ac:picMk id="16" creationId="{A1CAB38E-DEEE-D461-9278-64E72416FF5F}"/>
          </ac:picMkLst>
        </pc:picChg>
      </pc:sldChg>
      <pc:sldChg chg="modSp add mod">
        <pc:chgData name="GAO Jingtong" userId="bf58ca31-fa8c-4a36-8536-f88f03db13ac" providerId="ADAL" clId="{9BF287D7-4D34-48B9-BED3-2A629437F341}" dt="2023-04-20T12:20:59.185" v="2675" actId="113"/>
        <pc:sldMkLst>
          <pc:docMk/>
          <pc:sldMk cId="880212400" sldId="1008"/>
        </pc:sldMkLst>
        <pc:spChg chg="mod">
          <ac:chgData name="GAO Jingtong" userId="bf58ca31-fa8c-4a36-8536-f88f03db13ac" providerId="ADAL" clId="{9BF287D7-4D34-48B9-BED3-2A629437F341}" dt="2023-04-20T12:10:54.270" v="2336"/>
          <ac:spMkLst>
            <pc:docMk/>
            <pc:sldMk cId="880212400" sldId="1008"/>
            <ac:spMk id="2" creationId="{56C7C935-EB4C-8D49-B162-4193C0EE0C03}"/>
          </ac:spMkLst>
        </pc:spChg>
        <pc:spChg chg="mod">
          <ac:chgData name="GAO Jingtong" userId="bf58ca31-fa8c-4a36-8536-f88f03db13ac" providerId="ADAL" clId="{9BF287D7-4D34-48B9-BED3-2A629437F341}" dt="2023-04-20T12:20:59.185" v="2675" actId="113"/>
          <ac:spMkLst>
            <pc:docMk/>
            <pc:sldMk cId="880212400" sldId="1008"/>
            <ac:spMk id="3" creationId="{67307112-83CD-D741-93C5-8CB1484141B3}"/>
          </ac:spMkLst>
        </pc:spChg>
      </pc:sldChg>
      <pc:sldChg chg="addSp modSp add mod">
        <pc:chgData name="GAO Jingtong" userId="bf58ca31-fa8c-4a36-8536-f88f03db13ac" providerId="ADAL" clId="{9BF287D7-4D34-48B9-BED3-2A629437F341}" dt="2023-04-20T12:17:00.992" v="2469" actId="20577"/>
        <pc:sldMkLst>
          <pc:docMk/>
          <pc:sldMk cId="4096216081" sldId="1009"/>
        </pc:sldMkLst>
        <pc:spChg chg="mod">
          <ac:chgData name="GAO Jingtong" userId="bf58ca31-fa8c-4a36-8536-f88f03db13ac" providerId="ADAL" clId="{9BF287D7-4D34-48B9-BED3-2A629437F341}" dt="2023-04-20T12:17:00.992" v="2469" actId="20577"/>
          <ac:spMkLst>
            <pc:docMk/>
            <pc:sldMk cId="4096216081" sldId="1009"/>
            <ac:spMk id="2" creationId="{56C7C935-EB4C-8D49-B162-4193C0EE0C03}"/>
          </ac:spMkLst>
        </pc:spChg>
        <pc:spChg chg="mod">
          <ac:chgData name="GAO Jingtong" userId="bf58ca31-fa8c-4a36-8536-f88f03db13ac" providerId="ADAL" clId="{9BF287D7-4D34-48B9-BED3-2A629437F341}" dt="2023-04-20T12:16:07.105" v="2435" actId="20577"/>
          <ac:spMkLst>
            <pc:docMk/>
            <pc:sldMk cId="4096216081" sldId="1009"/>
            <ac:spMk id="3" creationId="{67307112-83CD-D741-93C5-8CB1484141B3}"/>
          </ac:spMkLst>
        </pc:spChg>
        <pc:picChg chg="add mod">
          <ac:chgData name="GAO Jingtong" userId="bf58ca31-fa8c-4a36-8536-f88f03db13ac" providerId="ADAL" clId="{9BF287D7-4D34-48B9-BED3-2A629437F341}" dt="2023-04-20T12:16:27.128" v="2438" actId="1076"/>
          <ac:picMkLst>
            <pc:docMk/>
            <pc:sldMk cId="4096216081" sldId="1009"/>
            <ac:picMk id="6" creationId="{13FCAE4C-0BDE-0106-CE27-28C3E1C44205}"/>
          </ac:picMkLst>
        </pc:picChg>
      </pc:sldChg>
    </pc:docChg>
  </pc:docChgLst>
  <pc:docChgLst>
    <pc:chgData name="Xiangyu ZHAO" userId="54527c22-0271-460b-8c8f-a87dc88d9381" providerId="ADAL" clId="{609154B7-AE41-DE4F-B0F6-E8754FEBB7B2}"/>
    <pc:docChg chg="modSld modMainMaster">
      <pc:chgData name="Xiangyu ZHAO" userId="54527c22-0271-460b-8c8f-a87dc88d9381" providerId="ADAL" clId="{609154B7-AE41-DE4F-B0F6-E8754FEBB7B2}" dt="2022-04-14T06:34:26.990" v="105" actId="20577"/>
      <pc:docMkLst>
        <pc:docMk/>
      </pc:docMkLst>
      <pc:sldChg chg="modSp mod">
        <pc:chgData name="Xiangyu ZHAO" userId="54527c22-0271-460b-8c8f-a87dc88d9381" providerId="ADAL" clId="{609154B7-AE41-DE4F-B0F6-E8754FEBB7B2}" dt="2022-04-14T06:29:30.349" v="91" actId="20577"/>
        <pc:sldMkLst>
          <pc:docMk/>
          <pc:sldMk cId="0" sldId="256"/>
        </pc:sldMkLst>
        <pc:spChg chg="mod">
          <ac:chgData name="Xiangyu ZHAO" userId="54527c22-0271-460b-8c8f-a87dc88d9381" providerId="ADAL" clId="{609154B7-AE41-DE4F-B0F6-E8754FEBB7B2}" dt="2022-04-14T06:29:30.349" v="91" actId="20577"/>
          <ac:spMkLst>
            <pc:docMk/>
            <pc:sldMk cId="0" sldId="256"/>
            <ac:spMk id="3" creationId="{00000000-0000-0000-0000-000000000000}"/>
          </ac:spMkLst>
        </pc:spChg>
        <pc:spChg chg="mod">
          <ac:chgData name="Xiangyu ZHAO" userId="54527c22-0271-460b-8c8f-a87dc88d9381" providerId="ADAL" clId="{609154B7-AE41-DE4F-B0F6-E8754FEBB7B2}" dt="2022-04-14T06:27:46.592" v="29"/>
          <ac:spMkLst>
            <pc:docMk/>
            <pc:sldMk cId="0" sldId="256"/>
            <ac:spMk id="8194" creationId="{00000000-0000-0000-0000-000000000000}"/>
          </ac:spMkLst>
        </pc:spChg>
      </pc:sldChg>
      <pc:sldChg chg="addSp delSp modSp mod">
        <pc:chgData name="Xiangyu ZHAO" userId="54527c22-0271-460b-8c8f-a87dc88d9381" providerId="ADAL" clId="{609154B7-AE41-DE4F-B0F6-E8754FEBB7B2}" dt="2022-04-14T06:34:26.990" v="105" actId="20577"/>
        <pc:sldMkLst>
          <pc:docMk/>
          <pc:sldMk cId="3644235878" sldId="937"/>
        </pc:sldMkLst>
        <pc:spChg chg="mod">
          <ac:chgData name="Xiangyu ZHAO" userId="54527c22-0271-460b-8c8f-a87dc88d9381" providerId="ADAL" clId="{609154B7-AE41-DE4F-B0F6-E8754FEBB7B2}" dt="2022-04-14T06:34:26.990" v="105" actId="20577"/>
          <ac:spMkLst>
            <pc:docMk/>
            <pc:sldMk cId="3644235878" sldId="937"/>
            <ac:spMk id="3" creationId="{67307112-83CD-D741-93C5-8CB1484141B3}"/>
          </ac:spMkLst>
        </pc:spChg>
        <pc:grpChg chg="add del">
          <ac:chgData name="Xiangyu ZHAO" userId="54527c22-0271-460b-8c8f-a87dc88d9381" providerId="ADAL" clId="{609154B7-AE41-DE4F-B0F6-E8754FEBB7B2}" dt="2022-04-14T06:33:31.656" v="99" actId="478"/>
          <ac:grpSpMkLst>
            <pc:docMk/>
            <pc:sldMk cId="3644235878" sldId="937"/>
            <ac:grpSpMk id="20" creationId="{4F003EFB-62DF-A64B-945E-6CC6FA68A5C2}"/>
          </ac:grpSpMkLst>
        </pc:grpChg>
        <pc:picChg chg="add mod">
          <ac:chgData name="Xiangyu ZHAO" userId="54527c22-0271-460b-8c8f-a87dc88d9381" providerId="ADAL" clId="{609154B7-AE41-DE4F-B0F6-E8754FEBB7B2}" dt="2022-04-14T06:34:24.303" v="104" actId="1076"/>
          <ac:picMkLst>
            <pc:docMk/>
            <pc:sldMk cId="3644235878" sldId="937"/>
            <ac:picMk id="1026" creationId="{F57EC3FE-D402-424F-8199-69F5F0F2D10E}"/>
          </ac:picMkLst>
        </pc:picChg>
      </pc:sldChg>
      <pc:sldMasterChg chg="modSldLayout">
        <pc:chgData name="Xiangyu ZHAO" userId="54527c22-0271-460b-8c8f-a87dc88d9381" providerId="ADAL" clId="{609154B7-AE41-DE4F-B0F6-E8754FEBB7B2}" dt="2022-04-14T06:32:49.042" v="98" actId="113"/>
        <pc:sldMasterMkLst>
          <pc:docMk/>
          <pc:sldMasterMk cId="0" sldId="2147483648"/>
        </pc:sldMasterMkLst>
        <pc:sldLayoutChg chg="modSp">
          <pc:chgData name="Xiangyu ZHAO" userId="54527c22-0271-460b-8c8f-a87dc88d9381" providerId="ADAL" clId="{609154B7-AE41-DE4F-B0F6-E8754FEBB7B2}" dt="2022-04-14T06:32:49.042" v="98" actId="113"/>
          <pc:sldLayoutMkLst>
            <pc:docMk/>
            <pc:sldMasterMk cId="0" sldId="2147483648"/>
            <pc:sldLayoutMk cId="0" sldId="2147483694"/>
          </pc:sldLayoutMkLst>
          <pc:spChg chg="mod">
            <ac:chgData name="Xiangyu ZHAO" userId="54527c22-0271-460b-8c8f-a87dc88d9381" providerId="ADAL" clId="{609154B7-AE41-DE4F-B0F6-E8754FEBB7B2}" dt="2022-04-14T06:32:49.042" v="98" actId="113"/>
            <ac:spMkLst>
              <pc:docMk/>
              <pc:sldMasterMk cId="0" sldId="2147483648"/>
              <pc:sldLayoutMk cId="0" sldId="2147483694"/>
              <ac:spMk id="2" creationId="{00000000-0000-0000-0000-000000000000}"/>
            </ac:spMkLst>
          </pc:spChg>
        </pc:sldLayoutChg>
      </pc:sldMasterChg>
    </pc:docChg>
  </pc:docChgLst>
  <pc:docChgLst>
    <pc:chgData name="Xiangyu ZHAO" userId="54527c22-0271-460b-8c8f-a87dc88d9381" providerId="ADAL" clId="{F5FC14B5-6FD6-E947-8142-F0F670CD1CE0}"/>
    <pc:docChg chg="undo custSel addSld delSld modSld modMainMaster modSection">
      <pc:chgData name="Xiangyu ZHAO" userId="54527c22-0271-460b-8c8f-a87dc88d9381" providerId="ADAL" clId="{F5FC14B5-6FD6-E947-8142-F0F670CD1CE0}" dt="2021-12-29T06:37:51.989" v="1089" actId="115"/>
      <pc:docMkLst>
        <pc:docMk/>
      </pc:docMkLst>
      <pc:sldChg chg="modSp mod modNotesTx">
        <pc:chgData name="Xiangyu ZHAO" userId="54527c22-0271-460b-8c8f-a87dc88d9381" providerId="ADAL" clId="{F5FC14B5-6FD6-E947-8142-F0F670CD1CE0}" dt="2021-12-29T06:37:51.989" v="1089" actId="115"/>
        <pc:sldMkLst>
          <pc:docMk/>
          <pc:sldMk cId="0" sldId="256"/>
        </pc:sldMkLst>
        <pc:spChg chg="mod">
          <ac:chgData name="Xiangyu ZHAO" userId="54527c22-0271-460b-8c8f-a87dc88d9381" providerId="ADAL" clId="{F5FC14B5-6FD6-E947-8142-F0F670CD1CE0}" dt="2021-12-29T06:37:51.989" v="1089" actId="115"/>
          <ac:spMkLst>
            <pc:docMk/>
            <pc:sldMk cId="0" sldId="256"/>
            <ac:spMk id="3" creationId="{00000000-0000-0000-0000-000000000000}"/>
          </ac:spMkLst>
        </pc:spChg>
        <pc:spChg chg="mod">
          <ac:chgData name="Xiangyu ZHAO" userId="54527c22-0271-460b-8c8f-a87dc88d9381" providerId="ADAL" clId="{F5FC14B5-6FD6-E947-8142-F0F670CD1CE0}" dt="2021-12-24T06:00:43.613" v="11"/>
          <ac:spMkLst>
            <pc:docMk/>
            <pc:sldMk cId="0" sldId="256"/>
            <ac:spMk id="8194" creationId="{00000000-0000-0000-0000-000000000000}"/>
          </ac:spMkLst>
        </pc:spChg>
      </pc:sldChg>
      <pc:sldChg chg="add del">
        <pc:chgData name="Xiangyu ZHAO" userId="54527c22-0271-460b-8c8f-a87dc88d9381" providerId="ADAL" clId="{F5FC14B5-6FD6-E947-8142-F0F670CD1CE0}" dt="2021-12-24T06:17:47.889" v="30" actId="2696"/>
        <pc:sldMkLst>
          <pc:docMk/>
          <pc:sldMk cId="4215720717" sldId="342"/>
        </pc:sldMkLst>
      </pc:sldChg>
      <pc:sldChg chg="del">
        <pc:chgData name="Xiangyu ZHAO" userId="54527c22-0271-460b-8c8f-a87dc88d9381" providerId="ADAL" clId="{F5FC14B5-6FD6-E947-8142-F0F670CD1CE0}" dt="2021-12-24T07:28:07.828" v="324" actId="2696"/>
        <pc:sldMkLst>
          <pc:docMk/>
          <pc:sldMk cId="829925523" sldId="598"/>
        </pc:sldMkLst>
      </pc:sldChg>
      <pc:sldChg chg="add">
        <pc:chgData name="Xiangyu ZHAO" userId="54527c22-0271-460b-8c8f-a87dc88d9381" providerId="ADAL" clId="{F5FC14B5-6FD6-E947-8142-F0F670CD1CE0}" dt="2021-12-24T07:28:21.698" v="325"/>
        <pc:sldMkLst>
          <pc:docMk/>
          <pc:sldMk cId="2459494636" sldId="598"/>
        </pc:sldMkLst>
      </pc:sldChg>
      <pc:sldChg chg="add">
        <pc:chgData name="Xiangyu ZHAO" userId="54527c22-0271-460b-8c8f-a87dc88d9381" providerId="ADAL" clId="{F5FC14B5-6FD6-E947-8142-F0F670CD1CE0}" dt="2021-12-24T07:28:21.698" v="325"/>
        <pc:sldMkLst>
          <pc:docMk/>
          <pc:sldMk cId="1397364783" sldId="599"/>
        </pc:sldMkLst>
      </pc:sldChg>
      <pc:sldChg chg="del">
        <pc:chgData name="Xiangyu ZHAO" userId="54527c22-0271-460b-8c8f-a87dc88d9381" providerId="ADAL" clId="{F5FC14B5-6FD6-E947-8142-F0F670CD1CE0}" dt="2021-12-24T07:28:07.828" v="324" actId="2696"/>
        <pc:sldMkLst>
          <pc:docMk/>
          <pc:sldMk cId="2692940427" sldId="599"/>
        </pc:sldMkLst>
      </pc:sldChg>
      <pc:sldChg chg="del">
        <pc:chgData name="Xiangyu ZHAO" userId="54527c22-0271-460b-8c8f-a87dc88d9381" providerId="ADAL" clId="{F5FC14B5-6FD6-E947-8142-F0F670CD1CE0}" dt="2021-12-24T07:28:07.828" v="324" actId="2696"/>
        <pc:sldMkLst>
          <pc:docMk/>
          <pc:sldMk cId="916294434" sldId="618"/>
        </pc:sldMkLst>
      </pc:sldChg>
      <pc:sldChg chg="add modNotesTx">
        <pc:chgData name="Xiangyu ZHAO" userId="54527c22-0271-460b-8c8f-a87dc88d9381" providerId="ADAL" clId="{F5FC14B5-6FD6-E947-8142-F0F670CD1CE0}" dt="2021-12-24T08:27:13.433" v="842" actId="20577"/>
        <pc:sldMkLst>
          <pc:docMk/>
          <pc:sldMk cId="4176432375" sldId="618"/>
        </pc:sldMkLst>
      </pc:sldChg>
      <pc:sldChg chg="modSp add del mod">
        <pc:chgData name="Xiangyu ZHAO" userId="54527c22-0271-460b-8c8f-a87dc88d9381" providerId="ADAL" clId="{F5FC14B5-6FD6-E947-8142-F0F670CD1CE0}" dt="2021-12-24T06:47:48.317" v="144" actId="14100"/>
        <pc:sldMkLst>
          <pc:docMk/>
          <pc:sldMk cId="117923415" sldId="639"/>
        </pc:sldMkLst>
        <pc:spChg chg="mod">
          <ac:chgData name="Xiangyu ZHAO" userId="54527c22-0271-460b-8c8f-a87dc88d9381" providerId="ADAL" clId="{F5FC14B5-6FD6-E947-8142-F0F670CD1CE0}" dt="2021-12-24T06:47:48.317" v="144" actId="14100"/>
          <ac:spMkLst>
            <pc:docMk/>
            <pc:sldMk cId="117923415" sldId="639"/>
            <ac:spMk id="44033" creationId="{00000000-0000-0000-0000-000000000000}"/>
          </ac:spMkLst>
        </pc:spChg>
      </pc:sldChg>
      <pc:sldChg chg="modSp add del mod">
        <pc:chgData name="Xiangyu ZHAO" userId="54527c22-0271-460b-8c8f-a87dc88d9381" providerId="ADAL" clId="{F5FC14B5-6FD6-E947-8142-F0F670CD1CE0}" dt="2021-12-24T06:48:12.414" v="150" actId="27636"/>
        <pc:sldMkLst>
          <pc:docMk/>
          <pc:sldMk cId="1897770156" sldId="642"/>
        </pc:sldMkLst>
        <pc:spChg chg="mod">
          <ac:chgData name="Xiangyu ZHAO" userId="54527c22-0271-460b-8c8f-a87dc88d9381" providerId="ADAL" clId="{F5FC14B5-6FD6-E947-8142-F0F670CD1CE0}" dt="2021-12-24T06:48:12.414" v="150" actId="27636"/>
          <ac:spMkLst>
            <pc:docMk/>
            <pc:sldMk cId="1897770156" sldId="642"/>
            <ac:spMk id="44033" creationId="{00000000-0000-0000-0000-000000000000}"/>
          </ac:spMkLst>
        </pc:spChg>
      </pc:sldChg>
      <pc:sldChg chg="add del">
        <pc:chgData name="Xiangyu ZHAO" userId="54527c22-0271-460b-8c8f-a87dc88d9381" providerId="ADAL" clId="{F5FC14B5-6FD6-E947-8142-F0F670CD1CE0}" dt="2021-12-24T06:47:25.252" v="143"/>
        <pc:sldMkLst>
          <pc:docMk/>
          <pc:sldMk cId="220623781" sldId="647"/>
        </pc:sldMkLst>
      </pc:sldChg>
      <pc:sldChg chg="add del">
        <pc:chgData name="Xiangyu ZHAO" userId="54527c22-0271-460b-8c8f-a87dc88d9381" providerId="ADAL" clId="{F5FC14B5-6FD6-E947-8142-F0F670CD1CE0}" dt="2021-12-24T06:47:25.252" v="143"/>
        <pc:sldMkLst>
          <pc:docMk/>
          <pc:sldMk cId="3310351070" sldId="648"/>
        </pc:sldMkLst>
      </pc:sldChg>
      <pc:sldChg chg="add del">
        <pc:chgData name="Xiangyu ZHAO" userId="54527c22-0271-460b-8c8f-a87dc88d9381" providerId="ADAL" clId="{F5FC14B5-6FD6-E947-8142-F0F670CD1CE0}" dt="2021-12-24T06:47:25.252" v="143"/>
        <pc:sldMkLst>
          <pc:docMk/>
          <pc:sldMk cId="2154631053" sldId="649"/>
        </pc:sldMkLst>
      </pc:sldChg>
      <pc:sldChg chg="add del">
        <pc:chgData name="Xiangyu ZHAO" userId="54527c22-0271-460b-8c8f-a87dc88d9381" providerId="ADAL" clId="{F5FC14B5-6FD6-E947-8142-F0F670CD1CE0}" dt="2021-12-24T06:47:25.252" v="143"/>
        <pc:sldMkLst>
          <pc:docMk/>
          <pc:sldMk cId="1479034284" sldId="650"/>
        </pc:sldMkLst>
      </pc:sldChg>
      <pc:sldChg chg="modSp add del">
        <pc:chgData name="Xiangyu ZHAO" userId="54527c22-0271-460b-8c8f-a87dc88d9381" providerId="ADAL" clId="{F5FC14B5-6FD6-E947-8142-F0F670CD1CE0}" dt="2021-12-24T06:47:25.252" v="143"/>
        <pc:sldMkLst>
          <pc:docMk/>
          <pc:sldMk cId="3457729145" sldId="651"/>
        </pc:sldMkLst>
        <pc:graphicFrameChg chg="mod">
          <ac:chgData name="Xiangyu ZHAO" userId="54527c22-0271-460b-8c8f-a87dc88d9381" providerId="ADAL" clId="{F5FC14B5-6FD6-E947-8142-F0F670CD1CE0}" dt="2021-12-24T06:47:15.074" v="139"/>
          <ac:graphicFrameMkLst>
            <pc:docMk/>
            <pc:sldMk cId="3457729145" sldId="651"/>
            <ac:graphicFrameMk id="6" creationId="{FC013F31-6F64-2543-811E-F9FAF98114BF}"/>
          </ac:graphicFrameMkLst>
        </pc:graphicFrameChg>
      </pc:sldChg>
      <pc:sldChg chg="add del">
        <pc:chgData name="Xiangyu ZHAO" userId="54527c22-0271-460b-8c8f-a87dc88d9381" providerId="ADAL" clId="{F5FC14B5-6FD6-E947-8142-F0F670CD1CE0}" dt="2021-12-24T06:47:25.252" v="143"/>
        <pc:sldMkLst>
          <pc:docMk/>
          <pc:sldMk cId="1328030967" sldId="652"/>
        </pc:sldMkLst>
      </pc:sldChg>
      <pc:sldChg chg="add del">
        <pc:chgData name="Xiangyu ZHAO" userId="54527c22-0271-460b-8c8f-a87dc88d9381" providerId="ADAL" clId="{F5FC14B5-6FD6-E947-8142-F0F670CD1CE0}" dt="2021-12-24T06:47:25.252" v="143"/>
        <pc:sldMkLst>
          <pc:docMk/>
          <pc:sldMk cId="3937267978" sldId="653"/>
        </pc:sldMkLst>
      </pc:sldChg>
      <pc:sldChg chg="modSp add del mod">
        <pc:chgData name="Xiangyu ZHAO" userId="54527c22-0271-460b-8c8f-a87dc88d9381" providerId="ADAL" clId="{F5FC14B5-6FD6-E947-8142-F0F670CD1CE0}" dt="2021-12-24T06:48:02.133" v="146" actId="27636"/>
        <pc:sldMkLst>
          <pc:docMk/>
          <pc:sldMk cId="796858355" sldId="654"/>
        </pc:sldMkLst>
        <pc:spChg chg="mod">
          <ac:chgData name="Xiangyu ZHAO" userId="54527c22-0271-460b-8c8f-a87dc88d9381" providerId="ADAL" clId="{F5FC14B5-6FD6-E947-8142-F0F670CD1CE0}" dt="2021-12-24T06:48:02.133" v="146" actId="27636"/>
          <ac:spMkLst>
            <pc:docMk/>
            <pc:sldMk cId="796858355" sldId="654"/>
            <ac:spMk id="44033" creationId="{00000000-0000-0000-0000-000000000000}"/>
          </ac:spMkLst>
        </pc:spChg>
      </pc:sldChg>
      <pc:sldChg chg="modSp add del mod">
        <pc:chgData name="Xiangyu ZHAO" userId="54527c22-0271-460b-8c8f-a87dc88d9381" providerId="ADAL" clId="{F5FC14B5-6FD6-E947-8142-F0F670CD1CE0}" dt="2021-12-24T06:48:07.523" v="148" actId="27636"/>
        <pc:sldMkLst>
          <pc:docMk/>
          <pc:sldMk cId="3656485953" sldId="655"/>
        </pc:sldMkLst>
        <pc:spChg chg="mod">
          <ac:chgData name="Xiangyu ZHAO" userId="54527c22-0271-460b-8c8f-a87dc88d9381" providerId="ADAL" clId="{F5FC14B5-6FD6-E947-8142-F0F670CD1CE0}" dt="2021-12-24T06:48:07.523" v="148" actId="27636"/>
          <ac:spMkLst>
            <pc:docMk/>
            <pc:sldMk cId="3656485953" sldId="655"/>
            <ac:spMk id="44033" creationId="{00000000-0000-0000-0000-000000000000}"/>
          </ac:spMkLst>
        </pc:spChg>
      </pc:sldChg>
      <pc:sldChg chg="modSp add del mod">
        <pc:chgData name="Xiangyu ZHAO" userId="54527c22-0271-460b-8c8f-a87dc88d9381" providerId="ADAL" clId="{F5FC14B5-6FD6-E947-8142-F0F670CD1CE0}" dt="2021-12-24T06:48:17.609" v="152" actId="27636"/>
        <pc:sldMkLst>
          <pc:docMk/>
          <pc:sldMk cId="3332605950" sldId="656"/>
        </pc:sldMkLst>
        <pc:spChg chg="mod">
          <ac:chgData name="Xiangyu ZHAO" userId="54527c22-0271-460b-8c8f-a87dc88d9381" providerId="ADAL" clId="{F5FC14B5-6FD6-E947-8142-F0F670CD1CE0}" dt="2021-12-24T06:48:17.609" v="152" actId="27636"/>
          <ac:spMkLst>
            <pc:docMk/>
            <pc:sldMk cId="3332605950" sldId="656"/>
            <ac:spMk id="44033" creationId="{00000000-0000-0000-0000-000000000000}"/>
          </ac:spMkLst>
        </pc:spChg>
      </pc:sldChg>
      <pc:sldChg chg="add del mod modShow">
        <pc:chgData name="Xiangyu ZHAO" userId="54527c22-0271-460b-8c8f-a87dc88d9381" providerId="ADAL" clId="{F5FC14B5-6FD6-E947-8142-F0F670CD1CE0}" dt="2021-12-24T07:30:06.730" v="329" actId="2696"/>
        <pc:sldMkLst>
          <pc:docMk/>
          <pc:sldMk cId="3020034621" sldId="823"/>
        </pc:sldMkLst>
      </pc:sldChg>
      <pc:sldChg chg="del">
        <pc:chgData name="Xiangyu ZHAO" userId="54527c22-0271-460b-8c8f-a87dc88d9381" providerId="ADAL" clId="{F5FC14B5-6FD6-E947-8142-F0F670CD1CE0}" dt="2021-12-24T07:06:13.810" v="165" actId="2696"/>
        <pc:sldMkLst>
          <pc:docMk/>
          <pc:sldMk cId="2616225633" sldId="830"/>
        </pc:sldMkLst>
      </pc:sldChg>
      <pc:sldChg chg="del">
        <pc:chgData name="Xiangyu ZHAO" userId="54527c22-0271-460b-8c8f-a87dc88d9381" providerId="ADAL" clId="{F5FC14B5-6FD6-E947-8142-F0F670CD1CE0}" dt="2021-12-24T07:06:13.810" v="165" actId="2696"/>
        <pc:sldMkLst>
          <pc:docMk/>
          <pc:sldMk cId="4214276627" sldId="832"/>
        </pc:sldMkLst>
      </pc:sldChg>
      <pc:sldChg chg="delSp add mod modNotesTx">
        <pc:chgData name="Xiangyu ZHAO" userId="54527c22-0271-460b-8c8f-a87dc88d9381" providerId="ADAL" clId="{F5FC14B5-6FD6-E947-8142-F0F670CD1CE0}" dt="2021-12-24T07:55:08.640" v="521" actId="20577"/>
        <pc:sldMkLst>
          <pc:docMk/>
          <pc:sldMk cId="1304992828" sldId="839"/>
        </pc:sldMkLst>
        <pc:spChg chg="del">
          <ac:chgData name="Xiangyu ZHAO" userId="54527c22-0271-460b-8c8f-a87dc88d9381" providerId="ADAL" clId="{F5FC14B5-6FD6-E947-8142-F0F670CD1CE0}" dt="2021-12-24T07:35:21.147" v="362" actId="478"/>
          <ac:spMkLst>
            <pc:docMk/>
            <pc:sldMk cId="1304992828" sldId="839"/>
            <ac:spMk id="8" creationId="{DBB51B51-F465-1642-BB12-4F3617B33D7F}"/>
          </ac:spMkLst>
        </pc:spChg>
      </pc:sldChg>
      <pc:sldChg chg="delSp add mod modNotesTx">
        <pc:chgData name="Xiangyu ZHAO" userId="54527c22-0271-460b-8c8f-a87dc88d9381" providerId="ADAL" clId="{F5FC14B5-6FD6-E947-8142-F0F670CD1CE0}" dt="2021-12-24T07:55:54.688" v="529" actId="20577"/>
        <pc:sldMkLst>
          <pc:docMk/>
          <pc:sldMk cId="3590190638" sldId="840"/>
        </pc:sldMkLst>
        <pc:spChg chg="del">
          <ac:chgData name="Xiangyu ZHAO" userId="54527c22-0271-460b-8c8f-a87dc88d9381" providerId="ADAL" clId="{F5FC14B5-6FD6-E947-8142-F0F670CD1CE0}" dt="2021-12-24T07:35:33.227" v="365" actId="478"/>
          <ac:spMkLst>
            <pc:docMk/>
            <pc:sldMk cId="3590190638" sldId="840"/>
            <ac:spMk id="11" creationId="{0350A454-B58E-1741-905C-7311C37CEF90}"/>
          </ac:spMkLst>
        </pc:spChg>
      </pc:sldChg>
      <pc:sldChg chg="add">
        <pc:chgData name="Xiangyu ZHAO" userId="54527c22-0271-460b-8c8f-a87dc88d9381" providerId="ADAL" clId="{F5FC14B5-6FD6-E947-8142-F0F670CD1CE0}" dt="2021-12-24T06:09:37.824" v="12"/>
        <pc:sldMkLst>
          <pc:docMk/>
          <pc:sldMk cId="3388542761" sldId="842"/>
        </pc:sldMkLst>
      </pc:sldChg>
      <pc:sldChg chg="del">
        <pc:chgData name="Xiangyu ZHAO" userId="54527c22-0271-460b-8c8f-a87dc88d9381" providerId="ADAL" clId="{F5FC14B5-6FD6-E947-8142-F0F670CD1CE0}" dt="2021-12-24T07:02:45.280" v="164" actId="2696"/>
        <pc:sldMkLst>
          <pc:docMk/>
          <pc:sldMk cId="1527786077" sldId="843"/>
        </pc:sldMkLst>
      </pc:sldChg>
      <pc:sldChg chg="del">
        <pc:chgData name="Xiangyu ZHAO" userId="54527c22-0271-460b-8c8f-a87dc88d9381" providerId="ADAL" clId="{F5FC14B5-6FD6-E947-8142-F0F670CD1CE0}" dt="2021-12-24T07:06:13.810" v="165" actId="2696"/>
        <pc:sldMkLst>
          <pc:docMk/>
          <pc:sldMk cId="2951240852" sldId="850"/>
        </pc:sldMkLst>
      </pc:sldChg>
      <pc:sldChg chg="del">
        <pc:chgData name="Xiangyu ZHAO" userId="54527c22-0271-460b-8c8f-a87dc88d9381" providerId="ADAL" clId="{F5FC14B5-6FD6-E947-8142-F0F670CD1CE0}" dt="2021-12-24T07:06:13.810" v="165" actId="2696"/>
        <pc:sldMkLst>
          <pc:docMk/>
          <pc:sldMk cId="2022279105" sldId="851"/>
        </pc:sldMkLst>
      </pc:sldChg>
      <pc:sldChg chg="del">
        <pc:chgData name="Xiangyu ZHAO" userId="54527c22-0271-460b-8c8f-a87dc88d9381" providerId="ADAL" clId="{F5FC14B5-6FD6-E947-8142-F0F670CD1CE0}" dt="2021-12-24T07:06:13.810" v="165" actId="2696"/>
        <pc:sldMkLst>
          <pc:docMk/>
          <pc:sldMk cId="247848490" sldId="852"/>
        </pc:sldMkLst>
      </pc:sldChg>
      <pc:sldChg chg="del">
        <pc:chgData name="Xiangyu ZHAO" userId="54527c22-0271-460b-8c8f-a87dc88d9381" providerId="ADAL" clId="{F5FC14B5-6FD6-E947-8142-F0F670CD1CE0}" dt="2021-12-24T07:06:13.810" v="165" actId="2696"/>
        <pc:sldMkLst>
          <pc:docMk/>
          <pc:sldMk cId="3762747253" sldId="853"/>
        </pc:sldMkLst>
      </pc:sldChg>
      <pc:sldChg chg="del">
        <pc:chgData name="Xiangyu ZHAO" userId="54527c22-0271-460b-8c8f-a87dc88d9381" providerId="ADAL" clId="{F5FC14B5-6FD6-E947-8142-F0F670CD1CE0}" dt="2021-12-24T07:06:13.810" v="165" actId="2696"/>
        <pc:sldMkLst>
          <pc:docMk/>
          <pc:sldMk cId="3021162549" sldId="854"/>
        </pc:sldMkLst>
      </pc:sldChg>
      <pc:sldChg chg="del">
        <pc:chgData name="Xiangyu ZHAO" userId="54527c22-0271-460b-8c8f-a87dc88d9381" providerId="ADAL" clId="{F5FC14B5-6FD6-E947-8142-F0F670CD1CE0}" dt="2021-12-24T07:06:13.810" v="165" actId="2696"/>
        <pc:sldMkLst>
          <pc:docMk/>
          <pc:sldMk cId="825665829" sldId="855"/>
        </pc:sldMkLst>
      </pc:sldChg>
      <pc:sldChg chg="delSp modSp add mod modNotesTx">
        <pc:chgData name="Xiangyu ZHAO" userId="54527c22-0271-460b-8c8f-a87dc88d9381" providerId="ADAL" clId="{F5FC14B5-6FD6-E947-8142-F0F670CD1CE0}" dt="2021-12-24T07:51:26.542" v="441" actId="20577"/>
        <pc:sldMkLst>
          <pc:docMk/>
          <pc:sldMk cId="1060901843" sldId="856"/>
        </pc:sldMkLst>
        <pc:spChg chg="del">
          <ac:chgData name="Xiangyu ZHAO" userId="54527c22-0271-460b-8c8f-a87dc88d9381" providerId="ADAL" clId="{F5FC14B5-6FD6-E947-8142-F0F670CD1CE0}" dt="2021-12-24T07:34:41.053" v="355" actId="478"/>
          <ac:spMkLst>
            <pc:docMk/>
            <pc:sldMk cId="1060901843" sldId="856"/>
            <ac:spMk id="12" creationId="{9E23CA6F-F3A4-3944-B89D-166DE80E0E8A}"/>
          </ac:spMkLst>
        </pc:spChg>
        <pc:spChg chg="mod">
          <ac:chgData name="Xiangyu ZHAO" userId="54527c22-0271-460b-8c8f-a87dc88d9381" providerId="ADAL" clId="{F5FC14B5-6FD6-E947-8142-F0F670CD1CE0}" dt="2021-12-24T06:15:59.391" v="15" actId="20577"/>
          <ac:spMkLst>
            <pc:docMk/>
            <pc:sldMk cId="1060901843" sldId="856"/>
            <ac:spMk id="22" creationId="{A6C8CABB-5B4E-BF43-966E-65FBF7D1F93F}"/>
          </ac:spMkLst>
        </pc:spChg>
      </pc:sldChg>
      <pc:sldChg chg="delSp add mod modNotesTx">
        <pc:chgData name="Xiangyu ZHAO" userId="54527c22-0271-460b-8c8f-a87dc88d9381" providerId="ADAL" clId="{F5FC14B5-6FD6-E947-8142-F0F670CD1CE0}" dt="2021-12-24T07:55:27.210" v="524" actId="20577"/>
        <pc:sldMkLst>
          <pc:docMk/>
          <pc:sldMk cId="2083456506" sldId="863"/>
        </pc:sldMkLst>
        <pc:spChg chg="del">
          <ac:chgData name="Xiangyu ZHAO" userId="54527c22-0271-460b-8c8f-a87dc88d9381" providerId="ADAL" clId="{F5FC14B5-6FD6-E947-8142-F0F670CD1CE0}" dt="2021-12-24T07:35:24.333" v="363" actId="478"/>
          <ac:spMkLst>
            <pc:docMk/>
            <pc:sldMk cId="2083456506" sldId="863"/>
            <ac:spMk id="19" creationId="{80E96C74-6CBB-4041-B41C-E0BF1C8799B5}"/>
          </ac:spMkLst>
        </pc:spChg>
      </pc:sldChg>
      <pc:sldChg chg="delSp add mod modNotesTx">
        <pc:chgData name="Xiangyu ZHAO" userId="54527c22-0271-460b-8c8f-a87dc88d9381" providerId="ADAL" clId="{F5FC14B5-6FD6-E947-8142-F0F670CD1CE0}" dt="2021-12-24T07:55:40.679" v="526" actId="20577"/>
        <pc:sldMkLst>
          <pc:docMk/>
          <pc:sldMk cId="996215605" sldId="864"/>
        </pc:sldMkLst>
        <pc:spChg chg="del">
          <ac:chgData name="Xiangyu ZHAO" userId="54527c22-0271-460b-8c8f-a87dc88d9381" providerId="ADAL" clId="{F5FC14B5-6FD6-E947-8142-F0F670CD1CE0}" dt="2021-12-24T07:35:27.842" v="364" actId="478"/>
          <ac:spMkLst>
            <pc:docMk/>
            <pc:sldMk cId="996215605" sldId="864"/>
            <ac:spMk id="14" creationId="{3C550E6C-483B-F14B-A763-0352F8CD3863}"/>
          </ac:spMkLst>
        </pc:spChg>
      </pc:sldChg>
      <pc:sldChg chg="del">
        <pc:chgData name="Xiangyu ZHAO" userId="54527c22-0271-460b-8c8f-a87dc88d9381" providerId="ADAL" clId="{F5FC14B5-6FD6-E947-8142-F0F670CD1CE0}" dt="2021-12-24T07:02:45.280" v="164" actId="2696"/>
        <pc:sldMkLst>
          <pc:docMk/>
          <pc:sldMk cId="1901010129" sldId="866"/>
        </pc:sldMkLst>
      </pc:sldChg>
      <pc:sldChg chg="add">
        <pc:chgData name="Xiangyu ZHAO" userId="54527c22-0271-460b-8c8f-a87dc88d9381" providerId="ADAL" clId="{F5FC14B5-6FD6-E947-8142-F0F670CD1CE0}" dt="2021-12-24T06:09:37.824" v="12"/>
        <pc:sldMkLst>
          <pc:docMk/>
          <pc:sldMk cId="1784329411" sldId="867"/>
        </pc:sldMkLst>
      </pc:sldChg>
      <pc:sldChg chg="add">
        <pc:chgData name="Xiangyu ZHAO" userId="54527c22-0271-460b-8c8f-a87dc88d9381" providerId="ADAL" clId="{F5FC14B5-6FD6-E947-8142-F0F670CD1CE0}" dt="2021-12-24T06:09:37.824" v="12"/>
        <pc:sldMkLst>
          <pc:docMk/>
          <pc:sldMk cId="1306652422" sldId="868"/>
        </pc:sldMkLst>
      </pc:sldChg>
      <pc:sldChg chg="add">
        <pc:chgData name="Xiangyu ZHAO" userId="54527c22-0271-460b-8c8f-a87dc88d9381" providerId="ADAL" clId="{F5FC14B5-6FD6-E947-8142-F0F670CD1CE0}" dt="2021-12-24T06:09:37.824" v="12"/>
        <pc:sldMkLst>
          <pc:docMk/>
          <pc:sldMk cId="1650432150" sldId="869"/>
        </pc:sldMkLst>
      </pc:sldChg>
      <pc:sldChg chg="add">
        <pc:chgData name="Xiangyu ZHAO" userId="54527c22-0271-460b-8c8f-a87dc88d9381" providerId="ADAL" clId="{F5FC14B5-6FD6-E947-8142-F0F670CD1CE0}" dt="2021-12-24T06:09:37.824" v="12"/>
        <pc:sldMkLst>
          <pc:docMk/>
          <pc:sldMk cId="1574148048" sldId="870"/>
        </pc:sldMkLst>
      </pc:sldChg>
      <pc:sldChg chg="del">
        <pc:chgData name="Xiangyu ZHAO" userId="54527c22-0271-460b-8c8f-a87dc88d9381" providerId="ADAL" clId="{F5FC14B5-6FD6-E947-8142-F0F670CD1CE0}" dt="2021-12-24T07:02:45.280" v="164" actId="2696"/>
        <pc:sldMkLst>
          <pc:docMk/>
          <pc:sldMk cId="1705043944" sldId="871"/>
        </pc:sldMkLst>
      </pc:sldChg>
      <pc:sldChg chg="del">
        <pc:chgData name="Xiangyu ZHAO" userId="54527c22-0271-460b-8c8f-a87dc88d9381" providerId="ADAL" clId="{F5FC14B5-6FD6-E947-8142-F0F670CD1CE0}" dt="2021-12-24T07:02:45.280" v="164" actId="2696"/>
        <pc:sldMkLst>
          <pc:docMk/>
          <pc:sldMk cId="2298987480" sldId="872"/>
        </pc:sldMkLst>
      </pc:sldChg>
      <pc:sldChg chg="del">
        <pc:chgData name="Xiangyu ZHAO" userId="54527c22-0271-460b-8c8f-a87dc88d9381" providerId="ADAL" clId="{F5FC14B5-6FD6-E947-8142-F0F670CD1CE0}" dt="2021-12-24T07:02:45.280" v="164" actId="2696"/>
        <pc:sldMkLst>
          <pc:docMk/>
          <pc:sldMk cId="3784382374" sldId="873"/>
        </pc:sldMkLst>
      </pc:sldChg>
      <pc:sldChg chg="del">
        <pc:chgData name="Xiangyu ZHAO" userId="54527c22-0271-460b-8c8f-a87dc88d9381" providerId="ADAL" clId="{F5FC14B5-6FD6-E947-8142-F0F670CD1CE0}" dt="2021-12-24T07:02:45.280" v="164" actId="2696"/>
        <pc:sldMkLst>
          <pc:docMk/>
          <pc:sldMk cId="1009820269" sldId="874"/>
        </pc:sldMkLst>
      </pc:sldChg>
      <pc:sldChg chg="del">
        <pc:chgData name="Xiangyu ZHAO" userId="54527c22-0271-460b-8c8f-a87dc88d9381" providerId="ADAL" clId="{F5FC14B5-6FD6-E947-8142-F0F670CD1CE0}" dt="2021-12-24T07:02:45.280" v="164" actId="2696"/>
        <pc:sldMkLst>
          <pc:docMk/>
          <pc:sldMk cId="2353709445" sldId="875"/>
        </pc:sldMkLst>
      </pc:sldChg>
      <pc:sldChg chg="del">
        <pc:chgData name="Xiangyu ZHAO" userId="54527c22-0271-460b-8c8f-a87dc88d9381" providerId="ADAL" clId="{F5FC14B5-6FD6-E947-8142-F0F670CD1CE0}" dt="2021-12-24T07:02:45.280" v="164" actId="2696"/>
        <pc:sldMkLst>
          <pc:docMk/>
          <pc:sldMk cId="4020725254" sldId="876"/>
        </pc:sldMkLst>
      </pc:sldChg>
      <pc:sldChg chg="delSp add mod modNotesTx">
        <pc:chgData name="Xiangyu ZHAO" userId="54527c22-0271-460b-8c8f-a87dc88d9381" providerId="ADAL" clId="{F5FC14B5-6FD6-E947-8142-F0F670CD1CE0}" dt="2021-12-24T08:22:06.847" v="800" actId="20577"/>
        <pc:sldMkLst>
          <pc:docMk/>
          <pc:sldMk cId="2083346426" sldId="877"/>
        </pc:sldMkLst>
        <pc:spChg chg="del">
          <ac:chgData name="Xiangyu ZHAO" userId="54527c22-0271-460b-8c8f-a87dc88d9381" providerId="ADAL" clId="{F5FC14B5-6FD6-E947-8142-F0F670CD1CE0}" dt="2021-12-24T07:37:24.622" v="382" actId="478"/>
          <ac:spMkLst>
            <pc:docMk/>
            <pc:sldMk cId="2083346426" sldId="877"/>
            <ac:spMk id="12" creationId="{2944D4DD-4D8F-2B4C-BECA-347C7CE863FE}"/>
          </ac:spMkLst>
        </pc:spChg>
      </pc:sldChg>
      <pc:sldChg chg="del">
        <pc:chgData name="Xiangyu ZHAO" userId="54527c22-0271-460b-8c8f-a87dc88d9381" providerId="ADAL" clId="{F5FC14B5-6FD6-E947-8142-F0F670CD1CE0}" dt="2021-12-24T07:02:45.280" v="164" actId="2696"/>
        <pc:sldMkLst>
          <pc:docMk/>
          <pc:sldMk cId="1028217261" sldId="878"/>
        </pc:sldMkLst>
      </pc:sldChg>
      <pc:sldChg chg="del">
        <pc:chgData name="Xiangyu ZHAO" userId="54527c22-0271-460b-8c8f-a87dc88d9381" providerId="ADAL" clId="{F5FC14B5-6FD6-E947-8142-F0F670CD1CE0}" dt="2021-12-24T07:02:45.280" v="164" actId="2696"/>
        <pc:sldMkLst>
          <pc:docMk/>
          <pc:sldMk cId="1755259769" sldId="879"/>
        </pc:sldMkLst>
      </pc:sldChg>
      <pc:sldChg chg="del">
        <pc:chgData name="Xiangyu ZHAO" userId="54527c22-0271-460b-8c8f-a87dc88d9381" providerId="ADAL" clId="{F5FC14B5-6FD6-E947-8142-F0F670CD1CE0}" dt="2021-12-24T07:02:45.280" v="164" actId="2696"/>
        <pc:sldMkLst>
          <pc:docMk/>
          <pc:sldMk cId="340972773" sldId="880"/>
        </pc:sldMkLst>
      </pc:sldChg>
      <pc:sldChg chg="del">
        <pc:chgData name="Xiangyu ZHAO" userId="54527c22-0271-460b-8c8f-a87dc88d9381" providerId="ADAL" clId="{F5FC14B5-6FD6-E947-8142-F0F670CD1CE0}" dt="2021-12-24T07:02:45.280" v="164" actId="2696"/>
        <pc:sldMkLst>
          <pc:docMk/>
          <pc:sldMk cId="4174075774" sldId="881"/>
        </pc:sldMkLst>
      </pc:sldChg>
      <pc:sldChg chg="del">
        <pc:chgData name="Xiangyu ZHAO" userId="54527c22-0271-460b-8c8f-a87dc88d9381" providerId="ADAL" clId="{F5FC14B5-6FD6-E947-8142-F0F670CD1CE0}" dt="2021-12-24T07:02:45.280" v="164" actId="2696"/>
        <pc:sldMkLst>
          <pc:docMk/>
          <pc:sldMk cId="2714992451" sldId="882"/>
        </pc:sldMkLst>
      </pc:sldChg>
      <pc:sldChg chg="del">
        <pc:chgData name="Xiangyu ZHAO" userId="54527c22-0271-460b-8c8f-a87dc88d9381" providerId="ADAL" clId="{F5FC14B5-6FD6-E947-8142-F0F670CD1CE0}" dt="2021-12-24T07:02:45.280" v="164" actId="2696"/>
        <pc:sldMkLst>
          <pc:docMk/>
          <pc:sldMk cId="3969264909" sldId="883"/>
        </pc:sldMkLst>
      </pc:sldChg>
      <pc:sldChg chg="delSp add mod modShow modNotesTx">
        <pc:chgData name="Xiangyu ZHAO" userId="54527c22-0271-460b-8c8f-a87dc88d9381" providerId="ADAL" clId="{F5FC14B5-6FD6-E947-8142-F0F670CD1CE0}" dt="2021-12-24T08:45:38.963" v="892" actId="729"/>
        <pc:sldMkLst>
          <pc:docMk/>
          <pc:sldMk cId="628256202" sldId="884"/>
        </pc:sldMkLst>
        <pc:spChg chg="del">
          <ac:chgData name="Xiangyu ZHAO" userId="54527c22-0271-460b-8c8f-a87dc88d9381" providerId="ADAL" clId="{F5FC14B5-6FD6-E947-8142-F0F670CD1CE0}" dt="2021-12-24T07:38:04.118" v="391" actId="478"/>
          <ac:spMkLst>
            <pc:docMk/>
            <pc:sldMk cId="628256202" sldId="884"/>
            <ac:spMk id="8" creationId="{4367547A-8E90-B444-A4F4-CD969F4A66D0}"/>
          </ac:spMkLst>
        </pc:spChg>
      </pc:sldChg>
      <pc:sldChg chg="delSp add mod modShow modNotesTx">
        <pc:chgData name="Xiangyu ZHAO" userId="54527c22-0271-460b-8c8f-a87dc88d9381" providerId="ADAL" clId="{F5FC14B5-6FD6-E947-8142-F0F670CD1CE0}" dt="2021-12-24T08:45:34.889" v="891" actId="729"/>
        <pc:sldMkLst>
          <pc:docMk/>
          <pc:sldMk cId="474136929" sldId="886"/>
        </pc:sldMkLst>
        <pc:spChg chg="del">
          <ac:chgData name="Xiangyu ZHAO" userId="54527c22-0271-460b-8c8f-a87dc88d9381" providerId="ADAL" clId="{F5FC14B5-6FD6-E947-8142-F0F670CD1CE0}" dt="2021-12-24T07:38:10.038" v="392" actId="478"/>
          <ac:spMkLst>
            <pc:docMk/>
            <pc:sldMk cId="474136929" sldId="886"/>
            <ac:spMk id="8" creationId="{7D56F8F6-6A37-8541-9659-88A17E214A15}"/>
          </ac:spMkLst>
        </pc:spChg>
      </pc:sldChg>
      <pc:sldChg chg="delSp add mod modShow modNotesTx">
        <pc:chgData name="Xiangyu ZHAO" userId="54527c22-0271-460b-8c8f-a87dc88d9381" providerId="ADAL" clId="{F5FC14B5-6FD6-E947-8142-F0F670CD1CE0}" dt="2021-12-24T08:45:34.889" v="891" actId="729"/>
        <pc:sldMkLst>
          <pc:docMk/>
          <pc:sldMk cId="778013444" sldId="887"/>
        </pc:sldMkLst>
        <pc:spChg chg="del">
          <ac:chgData name="Xiangyu ZHAO" userId="54527c22-0271-460b-8c8f-a87dc88d9381" providerId="ADAL" clId="{F5FC14B5-6FD6-E947-8142-F0F670CD1CE0}" dt="2021-12-24T07:38:26.071" v="396" actId="478"/>
          <ac:spMkLst>
            <pc:docMk/>
            <pc:sldMk cId="778013444" sldId="887"/>
            <ac:spMk id="9" creationId="{F97F1837-A56B-AD40-A598-71956ACC5E8D}"/>
          </ac:spMkLst>
        </pc:spChg>
      </pc:sldChg>
      <pc:sldChg chg="add modNotesTx">
        <pc:chgData name="Xiangyu ZHAO" userId="54527c22-0271-460b-8c8f-a87dc88d9381" providerId="ADAL" clId="{F5FC14B5-6FD6-E947-8142-F0F670CD1CE0}" dt="2021-12-24T08:00:01.539" v="601" actId="20577"/>
        <pc:sldMkLst>
          <pc:docMk/>
          <pc:sldMk cId="1841808788" sldId="888"/>
        </pc:sldMkLst>
      </pc:sldChg>
      <pc:sldChg chg="add modNotesTx">
        <pc:chgData name="Xiangyu ZHAO" userId="54527c22-0271-460b-8c8f-a87dc88d9381" providerId="ADAL" clId="{F5FC14B5-6FD6-E947-8142-F0F670CD1CE0}" dt="2021-12-24T08:00:18.994" v="605" actId="20577"/>
        <pc:sldMkLst>
          <pc:docMk/>
          <pc:sldMk cId="2124214656" sldId="889"/>
        </pc:sldMkLst>
      </pc:sldChg>
      <pc:sldChg chg="add modNotesTx">
        <pc:chgData name="Xiangyu ZHAO" userId="54527c22-0271-460b-8c8f-a87dc88d9381" providerId="ADAL" clId="{F5FC14B5-6FD6-E947-8142-F0F670CD1CE0}" dt="2021-12-24T08:00:54.418" v="609" actId="20577"/>
        <pc:sldMkLst>
          <pc:docMk/>
          <pc:sldMk cId="1579657570" sldId="890"/>
        </pc:sldMkLst>
      </pc:sldChg>
      <pc:sldChg chg="add modNotesTx">
        <pc:chgData name="Xiangyu ZHAO" userId="54527c22-0271-460b-8c8f-a87dc88d9381" providerId="ADAL" clId="{F5FC14B5-6FD6-E947-8142-F0F670CD1CE0}" dt="2021-12-24T08:01:20.906" v="615" actId="20577"/>
        <pc:sldMkLst>
          <pc:docMk/>
          <pc:sldMk cId="58564009" sldId="891"/>
        </pc:sldMkLst>
      </pc:sldChg>
      <pc:sldChg chg="add modNotesTx">
        <pc:chgData name="Xiangyu ZHAO" userId="54527c22-0271-460b-8c8f-a87dc88d9381" providerId="ADAL" clId="{F5FC14B5-6FD6-E947-8142-F0F670CD1CE0}" dt="2021-12-24T08:02:13.579" v="627" actId="20577"/>
        <pc:sldMkLst>
          <pc:docMk/>
          <pc:sldMk cId="2845859746" sldId="892"/>
        </pc:sldMkLst>
      </pc:sldChg>
      <pc:sldChg chg="add modNotesTx">
        <pc:chgData name="Xiangyu ZHAO" userId="54527c22-0271-460b-8c8f-a87dc88d9381" providerId="ADAL" clId="{F5FC14B5-6FD6-E947-8142-F0F670CD1CE0}" dt="2021-12-24T08:02:26.005" v="630" actId="20577"/>
        <pc:sldMkLst>
          <pc:docMk/>
          <pc:sldMk cId="2045744381" sldId="893"/>
        </pc:sldMkLst>
      </pc:sldChg>
      <pc:sldChg chg="add modNotesTx">
        <pc:chgData name="Xiangyu ZHAO" userId="54527c22-0271-460b-8c8f-a87dc88d9381" providerId="ADAL" clId="{F5FC14B5-6FD6-E947-8142-F0F670CD1CE0}" dt="2021-12-24T08:02:57.386" v="635" actId="20577"/>
        <pc:sldMkLst>
          <pc:docMk/>
          <pc:sldMk cId="825424945" sldId="894"/>
        </pc:sldMkLst>
      </pc:sldChg>
      <pc:sldChg chg="add modNotesTx">
        <pc:chgData name="Xiangyu ZHAO" userId="54527c22-0271-460b-8c8f-a87dc88d9381" providerId="ADAL" clId="{F5FC14B5-6FD6-E947-8142-F0F670CD1CE0}" dt="2021-12-24T08:03:22.545" v="641" actId="20577"/>
        <pc:sldMkLst>
          <pc:docMk/>
          <pc:sldMk cId="1813292299" sldId="895"/>
        </pc:sldMkLst>
      </pc:sldChg>
      <pc:sldChg chg="add modNotesTx">
        <pc:chgData name="Xiangyu ZHAO" userId="54527c22-0271-460b-8c8f-a87dc88d9381" providerId="ADAL" clId="{F5FC14B5-6FD6-E947-8142-F0F670CD1CE0}" dt="2021-12-24T08:03:41.472" v="645" actId="20577"/>
        <pc:sldMkLst>
          <pc:docMk/>
          <pc:sldMk cId="3505970283" sldId="896"/>
        </pc:sldMkLst>
      </pc:sldChg>
      <pc:sldChg chg="add modNotesTx">
        <pc:chgData name="Xiangyu ZHAO" userId="54527c22-0271-460b-8c8f-a87dc88d9381" providerId="ADAL" clId="{F5FC14B5-6FD6-E947-8142-F0F670CD1CE0}" dt="2021-12-24T08:04:49.345" v="651" actId="20577"/>
        <pc:sldMkLst>
          <pc:docMk/>
          <pc:sldMk cId="1726368027" sldId="897"/>
        </pc:sldMkLst>
      </pc:sldChg>
      <pc:sldChg chg="add modNotesTx">
        <pc:chgData name="Xiangyu ZHAO" userId="54527c22-0271-460b-8c8f-a87dc88d9381" providerId="ADAL" clId="{F5FC14B5-6FD6-E947-8142-F0F670CD1CE0}" dt="2021-12-24T08:04:57.323" v="653" actId="20577"/>
        <pc:sldMkLst>
          <pc:docMk/>
          <pc:sldMk cId="3391700758" sldId="898"/>
        </pc:sldMkLst>
      </pc:sldChg>
      <pc:sldChg chg="add modNotesTx">
        <pc:chgData name="Xiangyu ZHAO" userId="54527c22-0271-460b-8c8f-a87dc88d9381" providerId="ADAL" clId="{F5FC14B5-6FD6-E947-8142-F0F670CD1CE0}" dt="2021-12-24T08:05:22.734" v="658" actId="20577"/>
        <pc:sldMkLst>
          <pc:docMk/>
          <pc:sldMk cId="3878816351" sldId="900"/>
        </pc:sldMkLst>
      </pc:sldChg>
      <pc:sldChg chg="add modNotesTx">
        <pc:chgData name="Xiangyu ZHAO" userId="54527c22-0271-460b-8c8f-a87dc88d9381" providerId="ADAL" clId="{F5FC14B5-6FD6-E947-8142-F0F670CD1CE0}" dt="2021-12-24T08:05:55.722" v="664" actId="20577"/>
        <pc:sldMkLst>
          <pc:docMk/>
          <pc:sldMk cId="3607253319" sldId="901"/>
        </pc:sldMkLst>
      </pc:sldChg>
      <pc:sldChg chg="add">
        <pc:chgData name="Xiangyu ZHAO" userId="54527c22-0271-460b-8c8f-a87dc88d9381" providerId="ADAL" clId="{F5FC14B5-6FD6-E947-8142-F0F670CD1CE0}" dt="2021-12-24T06:09:37.824" v="12"/>
        <pc:sldMkLst>
          <pc:docMk/>
          <pc:sldMk cId="38964750" sldId="903"/>
        </pc:sldMkLst>
      </pc:sldChg>
      <pc:sldChg chg="add">
        <pc:chgData name="Xiangyu ZHAO" userId="54527c22-0271-460b-8c8f-a87dc88d9381" providerId="ADAL" clId="{F5FC14B5-6FD6-E947-8142-F0F670CD1CE0}" dt="2021-12-24T06:09:37.824" v="12"/>
        <pc:sldMkLst>
          <pc:docMk/>
          <pc:sldMk cId="3089408038" sldId="904"/>
        </pc:sldMkLst>
      </pc:sldChg>
      <pc:sldChg chg="add">
        <pc:chgData name="Xiangyu ZHAO" userId="54527c22-0271-460b-8c8f-a87dc88d9381" providerId="ADAL" clId="{F5FC14B5-6FD6-E947-8142-F0F670CD1CE0}" dt="2021-12-24T06:09:37.824" v="12"/>
        <pc:sldMkLst>
          <pc:docMk/>
          <pc:sldMk cId="576468010" sldId="905"/>
        </pc:sldMkLst>
      </pc:sldChg>
      <pc:sldChg chg="add">
        <pc:chgData name="Xiangyu ZHAO" userId="54527c22-0271-460b-8c8f-a87dc88d9381" providerId="ADAL" clId="{F5FC14B5-6FD6-E947-8142-F0F670CD1CE0}" dt="2021-12-24T06:09:37.824" v="12"/>
        <pc:sldMkLst>
          <pc:docMk/>
          <pc:sldMk cId="3156167705" sldId="906"/>
        </pc:sldMkLst>
      </pc:sldChg>
      <pc:sldChg chg="add mod modShow">
        <pc:chgData name="Xiangyu ZHAO" userId="54527c22-0271-460b-8c8f-a87dc88d9381" providerId="ADAL" clId="{F5FC14B5-6FD6-E947-8142-F0F670CD1CE0}" dt="2021-12-24T07:36:14.232" v="370" actId="729"/>
        <pc:sldMkLst>
          <pc:docMk/>
          <pc:sldMk cId="1246211889" sldId="907"/>
        </pc:sldMkLst>
      </pc:sldChg>
      <pc:sldChg chg="add mod modShow">
        <pc:chgData name="Xiangyu ZHAO" userId="54527c22-0271-460b-8c8f-a87dc88d9381" providerId="ADAL" clId="{F5FC14B5-6FD6-E947-8142-F0F670CD1CE0}" dt="2021-12-24T07:36:14.232" v="370" actId="729"/>
        <pc:sldMkLst>
          <pc:docMk/>
          <pc:sldMk cId="4005886734" sldId="908"/>
        </pc:sldMkLst>
      </pc:sldChg>
      <pc:sldChg chg="add mod modShow">
        <pc:chgData name="Xiangyu ZHAO" userId="54527c22-0271-460b-8c8f-a87dc88d9381" providerId="ADAL" clId="{F5FC14B5-6FD6-E947-8142-F0F670CD1CE0}" dt="2021-12-24T07:27:44" v="323" actId="729"/>
        <pc:sldMkLst>
          <pc:docMk/>
          <pc:sldMk cId="2654169458" sldId="910"/>
        </pc:sldMkLst>
      </pc:sldChg>
      <pc:sldChg chg="add modNotesTx">
        <pc:chgData name="Xiangyu ZHAO" userId="54527c22-0271-460b-8c8f-a87dc88d9381" providerId="ADAL" clId="{F5FC14B5-6FD6-E947-8142-F0F670CD1CE0}" dt="2021-12-24T08:00:27.811" v="607" actId="20577"/>
        <pc:sldMkLst>
          <pc:docMk/>
          <pc:sldMk cId="1006417952" sldId="911"/>
        </pc:sldMkLst>
      </pc:sldChg>
      <pc:sldChg chg="add modNotesTx">
        <pc:chgData name="Xiangyu ZHAO" userId="54527c22-0271-460b-8c8f-a87dc88d9381" providerId="ADAL" clId="{F5FC14B5-6FD6-E947-8142-F0F670CD1CE0}" dt="2021-12-24T08:01:03.008" v="611" actId="20577"/>
        <pc:sldMkLst>
          <pc:docMk/>
          <pc:sldMk cId="1944087260" sldId="912"/>
        </pc:sldMkLst>
      </pc:sldChg>
      <pc:sldChg chg="add modNotesTx">
        <pc:chgData name="Xiangyu ZHAO" userId="54527c22-0271-460b-8c8f-a87dc88d9381" providerId="ADAL" clId="{F5FC14B5-6FD6-E947-8142-F0F670CD1CE0}" dt="2021-12-24T08:01:12.348" v="613" actId="20577"/>
        <pc:sldMkLst>
          <pc:docMk/>
          <pc:sldMk cId="4241192100" sldId="913"/>
        </pc:sldMkLst>
      </pc:sldChg>
      <pc:sldChg chg="add modNotesTx">
        <pc:chgData name="Xiangyu ZHAO" userId="54527c22-0271-460b-8c8f-a87dc88d9381" providerId="ADAL" clId="{F5FC14B5-6FD6-E947-8142-F0F670CD1CE0}" dt="2021-12-24T08:01:57.040" v="623" actId="20577"/>
        <pc:sldMkLst>
          <pc:docMk/>
          <pc:sldMk cId="836621245" sldId="914"/>
        </pc:sldMkLst>
      </pc:sldChg>
      <pc:sldChg chg="add modNotesTx">
        <pc:chgData name="Xiangyu ZHAO" userId="54527c22-0271-460b-8c8f-a87dc88d9381" providerId="ADAL" clId="{F5FC14B5-6FD6-E947-8142-F0F670CD1CE0}" dt="2021-12-24T08:01:29.831" v="617" actId="20577"/>
        <pc:sldMkLst>
          <pc:docMk/>
          <pc:sldMk cId="3903181867" sldId="915"/>
        </pc:sldMkLst>
      </pc:sldChg>
      <pc:sldChg chg="add modNotesTx">
        <pc:chgData name="Xiangyu ZHAO" userId="54527c22-0271-460b-8c8f-a87dc88d9381" providerId="ADAL" clId="{F5FC14B5-6FD6-E947-8142-F0F670CD1CE0}" dt="2021-12-24T08:01:38.412" v="619" actId="20577"/>
        <pc:sldMkLst>
          <pc:docMk/>
          <pc:sldMk cId="1117276387" sldId="916"/>
        </pc:sldMkLst>
      </pc:sldChg>
      <pc:sldChg chg="add modNotesTx">
        <pc:chgData name="Xiangyu ZHAO" userId="54527c22-0271-460b-8c8f-a87dc88d9381" providerId="ADAL" clId="{F5FC14B5-6FD6-E947-8142-F0F670CD1CE0}" dt="2021-12-24T08:01:47.951" v="621" actId="20577"/>
        <pc:sldMkLst>
          <pc:docMk/>
          <pc:sldMk cId="4266335502" sldId="917"/>
        </pc:sldMkLst>
      </pc:sldChg>
      <pc:sldChg chg="add modNotesTx">
        <pc:chgData name="Xiangyu ZHAO" userId="54527c22-0271-460b-8c8f-a87dc88d9381" providerId="ADAL" clId="{F5FC14B5-6FD6-E947-8142-F0F670CD1CE0}" dt="2021-12-24T08:02:05.356" v="625" actId="20577"/>
        <pc:sldMkLst>
          <pc:docMk/>
          <pc:sldMk cId="1182365019" sldId="918"/>
        </pc:sldMkLst>
      </pc:sldChg>
      <pc:sldChg chg="add modNotesTx">
        <pc:chgData name="Xiangyu ZHAO" userId="54527c22-0271-460b-8c8f-a87dc88d9381" providerId="ADAL" clId="{F5FC14B5-6FD6-E947-8142-F0F670CD1CE0}" dt="2021-12-24T08:02:37.191" v="632" actId="20577"/>
        <pc:sldMkLst>
          <pc:docMk/>
          <pc:sldMk cId="3199087233" sldId="919"/>
        </pc:sldMkLst>
      </pc:sldChg>
      <pc:sldChg chg="add modNotesTx">
        <pc:chgData name="Xiangyu ZHAO" userId="54527c22-0271-460b-8c8f-a87dc88d9381" providerId="ADAL" clId="{F5FC14B5-6FD6-E947-8142-F0F670CD1CE0}" dt="2021-12-24T08:03:32.173" v="643" actId="20577"/>
        <pc:sldMkLst>
          <pc:docMk/>
          <pc:sldMk cId="2821146810" sldId="920"/>
        </pc:sldMkLst>
      </pc:sldChg>
      <pc:sldChg chg="add modNotesTx">
        <pc:chgData name="Xiangyu ZHAO" userId="54527c22-0271-460b-8c8f-a87dc88d9381" providerId="ADAL" clId="{F5FC14B5-6FD6-E947-8142-F0F670CD1CE0}" dt="2021-12-24T08:05:09.457" v="655" actId="20577"/>
        <pc:sldMkLst>
          <pc:docMk/>
          <pc:sldMk cId="4021303825" sldId="921"/>
        </pc:sldMkLst>
      </pc:sldChg>
      <pc:sldChg chg="add modNotesTx">
        <pc:chgData name="Xiangyu ZHAO" userId="54527c22-0271-460b-8c8f-a87dc88d9381" providerId="ADAL" clId="{F5FC14B5-6FD6-E947-8142-F0F670CD1CE0}" dt="2021-12-24T08:05:32.027" v="660" actId="20577"/>
        <pc:sldMkLst>
          <pc:docMk/>
          <pc:sldMk cId="1592358831" sldId="922"/>
        </pc:sldMkLst>
      </pc:sldChg>
      <pc:sldChg chg="add modNotesTx">
        <pc:chgData name="Xiangyu ZHAO" userId="54527c22-0271-460b-8c8f-a87dc88d9381" providerId="ADAL" clId="{F5FC14B5-6FD6-E947-8142-F0F670CD1CE0}" dt="2021-12-24T08:05:40.891" v="662" actId="20577"/>
        <pc:sldMkLst>
          <pc:docMk/>
          <pc:sldMk cId="1389122694" sldId="923"/>
        </pc:sldMkLst>
      </pc:sldChg>
      <pc:sldChg chg="delSp add mod modNotesTx">
        <pc:chgData name="Xiangyu ZHAO" userId="54527c22-0271-460b-8c8f-a87dc88d9381" providerId="ADAL" clId="{F5FC14B5-6FD6-E947-8142-F0F670CD1CE0}" dt="2021-12-24T07:48:59.925" v="421" actId="20577"/>
        <pc:sldMkLst>
          <pc:docMk/>
          <pc:sldMk cId="2641156727" sldId="927"/>
        </pc:sldMkLst>
        <pc:spChg chg="del">
          <ac:chgData name="Xiangyu ZHAO" userId="54527c22-0271-460b-8c8f-a87dc88d9381" providerId="ADAL" clId="{F5FC14B5-6FD6-E947-8142-F0F670CD1CE0}" dt="2021-12-24T07:33:47.469" v="344" actId="478"/>
          <ac:spMkLst>
            <pc:docMk/>
            <pc:sldMk cId="2641156727" sldId="927"/>
            <ac:spMk id="15" creationId="{B8C87788-877D-D045-9D11-FBD2F0EB089B}"/>
          </ac:spMkLst>
        </pc:spChg>
      </pc:sldChg>
      <pc:sldChg chg="delSp add mod modNotesTx">
        <pc:chgData name="Xiangyu ZHAO" userId="54527c22-0271-460b-8c8f-a87dc88d9381" providerId="ADAL" clId="{F5FC14B5-6FD6-E947-8142-F0F670CD1CE0}" dt="2021-12-24T07:54:59.400" v="519" actId="20577"/>
        <pc:sldMkLst>
          <pc:docMk/>
          <pc:sldMk cId="338341668" sldId="928"/>
        </pc:sldMkLst>
        <pc:spChg chg="del">
          <ac:chgData name="Xiangyu ZHAO" userId="54527c22-0271-460b-8c8f-a87dc88d9381" providerId="ADAL" clId="{F5FC14B5-6FD6-E947-8142-F0F670CD1CE0}" dt="2021-12-24T07:35:14.372" v="361" actId="478"/>
          <ac:spMkLst>
            <pc:docMk/>
            <pc:sldMk cId="338341668" sldId="928"/>
            <ac:spMk id="15" creationId="{B4399575-E607-EE4D-9A70-F4C816C0BFE1}"/>
          </ac:spMkLst>
        </pc:spChg>
      </pc:sldChg>
      <pc:sldChg chg="delSp modSp add mod modNotesTx">
        <pc:chgData name="Xiangyu ZHAO" userId="54527c22-0271-460b-8c8f-a87dc88d9381" providerId="ADAL" clId="{F5FC14B5-6FD6-E947-8142-F0F670CD1CE0}" dt="2021-12-24T07:51:38.353" v="443" actId="20577"/>
        <pc:sldMkLst>
          <pc:docMk/>
          <pc:sldMk cId="2613211134" sldId="929"/>
        </pc:sldMkLst>
        <pc:spChg chg="del">
          <ac:chgData name="Xiangyu ZHAO" userId="54527c22-0271-460b-8c8f-a87dc88d9381" providerId="ADAL" clId="{F5FC14B5-6FD6-E947-8142-F0F670CD1CE0}" dt="2021-12-24T07:34:47.011" v="356" actId="478"/>
          <ac:spMkLst>
            <pc:docMk/>
            <pc:sldMk cId="2613211134" sldId="929"/>
            <ac:spMk id="18" creationId="{2B35A171-8ADF-9F4F-A236-BBD9AC7568BE}"/>
          </ac:spMkLst>
        </pc:spChg>
        <pc:spChg chg="mod">
          <ac:chgData name="Xiangyu ZHAO" userId="54527c22-0271-460b-8c8f-a87dc88d9381" providerId="ADAL" clId="{F5FC14B5-6FD6-E947-8142-F0F670CD1CE0}" dt="2021-12-24T06:16:25.747" v="16"/>
          <ac:spMkLst>
            <pc:docMk/>
            <pc:sldMk cId="2613211134" sldId="929"/>
            <ac:spMk id="22" creationId="{A6C8CABB-5B4E-BF43-966E-65FBF7D1F93F}"/>
          </ac:spMkLst>
        </pc:spChg>
      </pc:sldChg>
      <pc:sldChg chg="delSp modSp add mod modNotesTx">
        <pc:chgData name="Xiangyu ZHAO" userId="54527c22-0271-460b-8c8f-a87dc88d9381" providerId="ADAL" clId="{F5FC14B5-6FD6-E947-8142-F0F670CD1CE0}" dt="2021-12-24T07:52:52.233" v="460" actId="20577"/>
        <pc:sldMkLst>
          <pc:docMk/>
          <pc:sldMk cId="191438128" sldId="930"/>
        </pc:sldMkLst>
        <pc:spChg chg="mod">
          <ac:chgData name="Xiangyu ZHAO" userId="54527c22-0271-460b-8c8f-a87dc88d9381" providerId="ADAL" clId="{F5FC14B5-6FD6-E947-8142-F0F670CD1CE0}" dt="2021-12-24T06:16:30.937" v="18"/>
          <ac:spMkLst>
            <pc:docMk/>
            <pc:sldMk cId="191438128" sldId="930"/>
            <ac:spMk id="22" creationId="{A6C8CABB-5B4E-BF43-966E-65FBF7D1F93F}"/>
          </ac:spMkLst>
        </pc:spChg>
        <pc:spChg chg="del">
          <ac:chgData name="Xiangyu ZHAO" userId="54527c22-0271-460b-8c8f-a87dc88d9381" providerId="ADAL" clId="{F5FC14B5-6FD6-E947-8142-F0F670CD1CE0}" dt="2021-12-24T07:34:56.503" v="358" actId="478"/>
          <ac:spMkLst>
            <pc:docMk/>
            <pc:sldMk cId="191438128" sldId="930"/>
            <ac:spMk id="28" creationId="{FAFC48A9-7247-6347-86CE-BEE14D79245A}"/>
          </ac:spMkLst>
        </pc:spChg>
        <pc:spChg chg="mod">
          <ac:chgData name="Xiangyu ZHAO" userId="54527c22-0271-460b-8c8f-a87dc88d9381" providerId="ADAL" clId="{F5FC14B5-6FD6-E947-8142-F0F670CD1CE0}" dt="2021-12-24T06:17:03.576" v="22"/>
          <ac:spMkLst>
            <pc:docMk/>
            <pc:sldMk cId="191438128" sldId="930"/>
            <ac:spMk id="47" creationId="{D4797859-AA28-274E-87F5-5CA2697101AF}"/>
          </ac:spMkLst>
        </pc:spChg>
      </pc:sldChg>
      <pc:sldChg chg="delSp modSp add mod modNotesTx">
        <pc:chgData name="Xiangyu ZHAO" userId="54527c22-0271-460b-8c8f-a87dc88d9381" providerId="ADAL" clId="{F5FC14B5-6FD6-E947-8142-F0F670CD1CE0}" dt="2021-12-24T07:52:24.529" v="458" actId="20577"/>
        <pc:sldMkLst>
          <pc:docMk/>
          <pc:sldMk cId="1309398714" sldId="931"/>
        </pc:sldMkLst>
        <pc:spChg chg="mod">
          <ac:chgData name="Xiangyu ZHAO" userId="54527c22-0271-460b-8c8f-a87dc88d9381" providerId="ADAL" clId="{F5FC14B5-6FD6-E947-8142-F0F670CD1CE0}" dt="2021-12-24T06:16:59.536" v="21" actId="20577"/>
          <ac:spMkLst>
            <pc:docMk/>
            <pc:sldMk cId="1309398714" sldId="931"/>
            <ac:spMk id="9" creationId="{DF6EC9D4-41A1-E84C-A3D6-3331228143FF}"/>
          </ac:spMkLst>
        </pc:spChg>
        <pc:spChg chg="mod">
          <ac:chgData name="Xiangyu ZHAO" userId="54527c22-0271-460b-8c8f-a87dc88d9381" providerId="ADAL" clId="{F5FC14B5-6FD6-E947-8142-F0F670CD1CE0}" dt="2021-12-24T06:16:28.013" v="17"/>
          <ac:spMkLst>
            <pc:docMk/>
            <pc:sldMk cId="1309398714" sldId="931"/>
            <ac:spMk id="22" creationId="{A6C8CABB-5B4E-BF43-966E-65FBF7D1F93F}"/>
          </ac:spMkLst>
        </pc:spChg>
        <pc:spChg chg="del">
          <ac:chgData name="Xiangyu ZHAO" userId="54527c22-0271-460b-8c8f-a87dc88d9381" providerId="ADAL" clId="{F5FC14B5-6FD6-E947-8142-F0F670CD1CE0}" dt="2021-12-24T07:34:52.990" v="357" actId="478"/>
          <ac:spMkLst>
            <pc:docMk/>
            <pc:sldMk cId="1309398714" sldId="931"/>
            <ac:spMk id="28" creationId="{BA5F7F11-899D-AE4E-AF76-FF6D2B69F795}"/>
          </ac:spMkLst>
        </pc:spChg>
      </pc:sldChg>
      <pc:sldChg chg="add modNotesTx">
        <pc:chgData name="Xiangyu ZHAO" userId="54527c22-0271-460b-8c8f-a87dc88d9381" providerId="ADAL" clId="{F5FC14B5-6FD6-E947-8142-F0F670CD1CE0}" dt="2021-12-24T08:00:09.745" v="603" actId="20577"/>
        <pc:sldMkLst>
          <pc:docMk/>
          <pc:sldMk cId="3136002859" sldId="933"/>
        </pc:sldMkLst>
      </pc:sldChg>
      <pc:sldChg chg="add modNotesTx">
        <pc:chgData name="Xiangyu ZHAO" userId="54527c22-0271-460b-8c8f-a87dc88d9381" providerId="ADAL" clId="{F5FC14B5-6FD6-E947-8142-F0F670CD1CE0}" dt="2021-12-24T08:16:08.647" v="757" actId="20577"/>
        <pc:sldMkLst>
          <pc:docMk/>
          <pc:sldMk cId="730309850" sldId="936"/>
        </pc:sldMkLst>
      </pc:sldChg>
      <pc:sldChg chg="del">
        <pc:chgData name="Xiangyu ZHAO" userId="54527c22-0271-460b-8c8f-a87dc88d9381" providerId="ADAL" clId="{F5FC14B5-6FD6-E947-8142-F0F670CD1CE0}" dt="2021-12-24T07:06:53.235" v="169" actId="2696"/>
        <pc:sldMkLst>
          <pc:docMk/>
          <pc:sldMk cId="3909564457" sldId="936"/>
        </pc:sldMkLst>
      </pc:sldChg>
      <pc:sldChg chg="add modNotesTx">
        <pc:chgData name="Xiangyu ZHAO" userId="54527c22-0271-460b-8c8f-a87dc88d9381" providerId="ADAL" clId="{F5FC14B5-6FD6-E947-8142-F0F670CD1CE0}" dt="2021-12-24T08:16:23.235" v="759" actId="20577"/>
        <pc:sldMkLst>
          <pc:docMk/>
          <pc:sldMk cId="3644235878" sldId="937"/>
        </pc:sldMkLst>
      </pc:sldChg>
      <pc:sldChg chg="del">
        <pc:chgData name="Xiangyu ZHAO" userId="54527c22-0271-460b-8c8f-a87dc88d9381" providerId="ADAL" clId="{F5FC14B5-6FD6-E947-8142-F0F670CD1CE0}" dt="2021-12-24T07:06:53.235" v="169" actId="2696"/>
        <pc:sldMkLst>
          <pc:docMk/>
          <pc:sldMk cId="3676262067" sldId="937"/>
        </pc:sldMkLst>
      </pc:sldChg>
      <pc:sldChg chg="add del">
        <pc:chgData name="Xiangyu ZHAO" userId="54527c22-0271-460b-8c8f-a87dc88d9381" providerId="ADAL" clId="{F5FC14B5-6FD6-E947-8142-F0F670CD1CE0}" dt="2021-12-24T07:43:21.492" v="403" actId="2696"/>
        <pc:sldMkLst>
          <pc:docMk/>
          <pc:sldMk cId="1233766842" sldId="940"/>
        </pc:sldMkLst>
      </pc:sldChg>
      <pc:sldChg chg="del">
        <pc:chgData name="Xiangyu ZHAO" userId="54527c22-0271-460b-8c8f-a87dc88d9381" providerId="ADAL" clId="{F5FC14B5-6FD6-E947-8142-F0F670CD1CE0}" dt="2021-12-24T07:29:58.583" v="328" actId="2696"/>
        <pc:sldMkLst>
          <pc:docMk/>
          <pc:sldMk cId="1957553651" sldId="941"/>
        </pc:sldMkLst>
      </pc:sldChg>
      <pc:sldChg chg="del">
        <pc:chgData name="Xiangyu ZHAO" userId="54527c22-0271-460b-8c8f-a87dc88d9381" providerId="ADAL" clId="{F5FC14B5-6FD6-E947-8142-F0F670CD1CE0}" dt="2021-12-24T07:29:58.583" v="328" actId="2696"/>
        <pc:sldMkLst>
          <pc:docMk/>
          <pc:sldMk cId="3609269109" sldId="942"/>
        </pc:sldMkLst>
      </pc:sldChg>
      <pc:sldChg chg="add mod modShow">
        <pc:chgData name="Xiangyu ZHAO" userId="54527c22-0271-460b-8c8f-a87dc88d9381" providerId="ADAL" clId="{F5FC14B5-6FD6-E947-8142-F0F670CD1CE0}" dt="2021-12-24T07:27:44" v="323" actId="729"/>
        <pc:sldMkLst>
          <pc:docMk/>
          <pc:sldMk cId="3049421788" sldId="943"/>
        </pc:sldMkLst>
      </pc:sldChg>
      <pc:sldChg chg="del">
        <pc:chgData name="Xiangyu ZHAO" userId="54527c22-0271-460b-8c8f-a87dc88d9381" providerId="ADAL" clId="{F5FC14B5-6FD6-E947-8142-F0F670CD1CE0}" dt="2021-12-24T07:06:13.810" v="165" actId="2696"/>
        <pc:sldMkLst>
          <pc:docMk/>
          <pc:sldMk cId="509151113" sldId="945"/>
        </pc:sldMkLst>
      </pc:sldChg>
      <pc:sldChg chg="del">
        <pc:chgData name="Xiangyu ZHAO" userId="54527c22-0271-460b-8c8f-a87dc88d9381" providerId="ADAL" clId="{F5FC14B5-6FD6-E947-8142-F0F670CD1CE0}" dt="2021-12-24T07:06:13.810" v="165" actId="2696"/>
        <pc:sldMkLst>
          <pc:docMk/>
          <pc:sldMk cId="1949736876" sldId="946"/>
        </pc:sldMkLst>
      </pc:sldChg>
      <pc:sldChg chg="del">
        <pc:chgData name="Xiangyu ZHAO" userId="54527c22-0271-460b-8c8f-a87dc88d9381" providerId="ADAL" clId="{F5FC14B5-6FD6-E947-8142-F0F670CD1CE0}" dt="2021-12-24T07:06:13.810" v="165" actId="2696"/>
        <pc:sldMkLst>
          <pc:docMk/>
          <pc:sldMk cId="1926890910" sldId="947"/>
        </pc:sldMkLst>
      </pc:sldChg>
      <pc:sldChg chg="del">
        <pc:chgData name="Xiangyu ZHAO" userId="54527c22-0271-460b-8c8f-a87dc88d9381" providerId="ADAL" clId="{F5FC14B5-6FD6-E947-8142-F0F670CD1CE0}" dt="2021-12-24T07:02:45.280" v="164" actId="2696"/>
        <pc:sldMkLst>
          <pc:docMk/>
          <pc:sldMk cId="3869115009" sldId="948"/>
        </pc:sldMkLst>
      </pc:sldChg>
      <pc:sldChg chg="del">
        <pc:chgData name="Xiangyu ZHAO" userId="54527c22-0271-460b-8c8f-a87dc88d9381" providerId="ADAL" clId="{F5FC14B5-6FD6-E947-8142-F0F670CD1CE0}" dt="2021-12-24T07:02:45.280" v="164" actId="2696"/>
        <pc:sldMkLst>
          <pc:docMk/>
          <pc:sldMk cId="1141452516" sldId="949"/>
        </pc:sldMkLst>
      </pc:sldChg>
      <pc:sldChg chg="del">
        <pc:chgData name="Xiangyu ZHAO" userId="54527c22-0271-460b-8c8f-a87dc88d9381" providerId="ADAL" clId="{F5FC14B5-6FD6-E947-8142-F0F670CD1CE0}" dt="2021-12-24T07:02:45.280" v="164" actId="2696"/>
        <pc:sldMkLst>
          <pc:docMk/>
          <pc:sldMk cId="2239963486" sldId="950"/>
        </pc:sldMkLst>
      </pc:sldChg>
      <pc:sldChg chg="delSp add mod modShow modNotesTx">
        <pc:chgData name="Xiangyu ZHAO" userId="54527c22-0271-460b-8c8f-a87dc88d9381" providerId="ADAL" clId="{F5FC14B5-6FD6-E947-8142-F0F670CD1CE0}" dt="2021-12-24T08:45:34.889" v="891" actId="729"/>
        <pc:sldMkLst>
          <pc:docMk/>
          <pc:sldMk cId="3589912349" sldId="953"/>
        </pc:sldMkLst>
        <pc:spChg chg="del">
          <ac:chgData name="Xiangyu ZHAO" userId="54527c22-0271-460b-8c8f-a87dc88d9381" providerId="ADAL" clId="{F5FC14B5-6FD6-E947-8142-F0F670CD1CE0}" dt="2021-12-24T07:38:12.556" v="393" actId="478"/>
          <ac:spMkLst>
            <pc:docMk/>
            <pc:sldMk cId="3589912349" sldId="953"/>
            <ac:spMk id="8" creationId="{7DAD4430-48FD-CE41-BC04-2BE6962A4F56}"/>
          </ac:spMkLst>
        </pc:spChg>
      </pc:sldChg>
      <pc:sldChg chg="delSp add mod modShow modNotesTx">
        <pc:chgData name="Xiangyu ZHAO" userId="54527c22-0271-460b-8c8f-a87dc88d9381" providerId="ADAL" clId="{F5FC14B5-6FD6-E947-8142-F0F670CD1CE0}" dt="2021-12-24T08:45:34.889" v="891" actId="729"/>
        <pc:sldMkLst>
          <pc:docMk/>
          <pc:sldMk cId="3377727451" sldId="954"/>
        </pc:sldMkLst>
        <pc:spChg chg="del">
          <ac:chgData name="Xiangyu ZHAO" userId="54527c22-0271-460b-8c8f-a87dc88d9381" providerId="ADAL" clId="{F5FC14B5-6FD6-E947-8142-F0F670CD1CE0}" dt="2021-12-24T07:38:16.707" v="394" actId="478"/>
          <ac:spMkLst>
            <pc:docMk/>
            <pc:sldMk cId="3377727451" sldId="954"/>
            <ac:spMk id="8" creationId="{7510AC47-8DD9-9C46-942C-94227BF920ED}"/>
          </ac:spMkLst>
        </pc:spChg>
      </pc:sldChg>
      <pc:sldChg chg="delSp add mod modShow modNotesTx">
        <pc:chgData name="Xiangyu ZHAO" userId="54527c22-0271-460b-8c8f-a87dc88d9381" providerId="ADAL" clId="{F5FC14B5-6FD6-E947-8142-F0F670CD1CE0}" dt="2021-12-24T08:45:34.889" v="891" actId="729"/>
        <pc:sldMkLst>
          <pc:docMk/>
          <pc:sldMk cId="3362225840" sldId="955"/>
        </pc:sldMkLst>
        <pc:spChg chg="del">
          <ac:chgData name="Xiangyu ZHAO" userId="54527c22-0271-460b-8c8f-a87dc88d9381" providerId="ADAL" clId="{F5FC14B5-6FD6-E947-8142-F0F670CD1CE0}" dt="2021-12-24T07:38:21.726" v="395" actId="478"/>
          <ac:spMkLst>
            <pc:docMk/>
            <pc:sldMk cId="3362225840" sldId="955"/>
            <ac:spMk id="8" creationId="{02266C03-4D63-394F-B5AF-9E29982301BA}"/>
          </ac:spMkLst>
        </pc:spChg>
      </pc:sldChg>
      <pc:sldChg chg="add modNotesTx">
        <pc:chgData name="Xiangyu ZHAO" userId="54527c22-0271-460b-8c8f-a87dc88d9381" providerId="ADAL" clId="{F5FC14B5-6FD6-E947-8142-F0F670CD1CE0}" dt="2021-12-24T08:04:18.969" v="649" actId="20577"/>
        <pc:sldMkLst>
          <pc:docMk/>
          <pc:sldMk cId="3520793920" sldId="958"/>
        </pc:sldMkLst>
      </pc:sldChg>
      <pc:sldChg chg="add modNotesTx">
        <pc:chgData name="Xiangyu ZHAO" userId="54527c22-0271-460b-8c8f-a87dc88d9381" providerId="ADAL" clId="{F5FC14B5-6FD6-E947-8142-F0F670CD1CE0}" dt="2021-12-24T08:03:56.843" v="647" actId="20577"/>
        <pc:sldMkLst>
          <pc:docMk/>
          <pc:sldMk cId="3238300428" sldId="959"/>
        </pc:sldMkLst>
      </pc:sldChg>
      <pc:sldChg chg="add modNotesTx">
        <pc:chgData name="Xiangyu ZHAO" userId="54527c22-0271-460b-8c8f-a87dc88d9381" providerId="ADAL" clId="{F5FC14B5-6FD6-E947-8142-F0F670CD1CE0}" dt="2021-12-24T08:06:08.674" v="666" actId="20577"/>
        <pc:sldMkLst>
          <pc:docMk/>
          <pc:sldMk cId="3833417208" sldId="961"/>
        </pc:sldMkLst>
      </pc:sldChg>
      <pc:sldChg chg="add modNotesTx">
        <pc:chgData name="Xiangyu ZHAO" userId="54527c22-0271-460b-8c8f-a87dc88d9381" providerId="ADAL" clId="{F5FC14B5-6FD6-E947-8142-F0F670CD1CE0}" dt="2021-12-24T08:06:19.045" v="669" actId="20577"/>
        <pc:sldMkLst>
          <pc:docMk/>
          <pc:sldMk cId="804306611" sldId="962"/>
        </pc:sldMkLst>
      </pc:sldChg>
      <pc:sldChg chg="add modNotesTx">
        <pc:chgData name="Xiangyu ZHAO" userId="54527c22-0271-460b-8c8f-a87dc88d9381" providerId="ADAL" clId="{F5FC14B5-6FD6-E947-8142-F0F670CD1CE0}" dt="2021-12-24T08:06:50.377" v="676" actId="20577"/>
        <pc:sldMkLst>
          <pc:docMk/>
          <pc:sldMk cId="4232113367" sldId="963"/>
        </pc:sldMkLst>
      </pc:sldChg>
      <pc:sldChg chg="add modNotesTx">
        <pc:chgData name="Xiangyu ZHAO" userId="54527c22-0271-460b-8c8f-a87dc88d9381" providerId="ADAL" clId="{F5FC14B5-6FD6-E947-8142-F0F670CD1CE0}" dt="2021-12-24T08:06:37.220" v="673" actId="20577"/>
        <pc:sldMkLst>
          <pc:docMk/>
          <pc:sldMk cId="1531080066" sldId="964"/>
        </pc:sldMkLst>
      </pc:sldChg>
      <pc:sldChg chg="add modNotesTx">
        <pc:chgData name="Xiangyu ZHAO" userId="54527c22-0271-460b-8c8f-a87dc88d9381" providerId="ADAL" clId="{F5FC14B5-6FD6-E947-8142-F0F670CD1CE0}" dt="2021-12-24T08:06:28.125" v="671" actId="20577"/>
        <pc:sldMkLst>
          <pc:docMk/>
          <pc:sldMk cId="1272453854" sldId="965"/>
        </pc:sldMkLst>
      </pc:sldChg>
      <pc:sldChg chg="add">
        <pc:chgData name="Xiangyu ZHAO" userId="54527c22-0271-460b-8c8f-a87dc88d9381" providerId="ADAL" clId="{F5FC14B5-6FD6-E947-8142-F0F670CD1CE0}" dt="2021-12-24T06:09:37.824" v="12"/>
        <pc:sldMkLst>
          <pc:docMk/>
          <pc:sldMk cId="2000513274" sldId="966"/>
        </pc:sldMkLst>
      </pc:sldChg>
      <pc:sldChg chg="del">
        <pc:chgData name="Xiangyu ZHAO" userId="54527c22-0271-460b-8c8f-a87dc88d9381" providerId="ADAL" clId="{F5FC14B5-6FD6-E947-8142-F0F670CD1CE0}" dt="2021-12-24T07:29:58.583" v="328" actId="2696"/>
        <pc:sldMkLst>
          <pc:docMk/>
          <pc:sldMk cId="1088532682" sldId="969"/>
        </pc:sldMkLst>
      </pc:sldChg>
      <pc:sldChg chg="del">
        <pc:chgData name="Xiangyu ZHAO" userId="54527c22-0271-460b-8c8f-a87dc88d9381" providerId="ADAL" clId="{F5FC14B5-6FD6-E947-8142-F0F670CD1CE0}" dt="2021-12-24T07:29:58.583" v="328" actId="2696"/>
        <pc:sldMkLst>
          <pc:docMk/>
          <pc:sldMk cId="3099769651" sldId="970"/>
        </pc:sldMkLst>
      </pc:sldChg>
      <pc:sldChg chg="del">
        <pc:chgData name="Xiangyu ZHAO" userId="54527c22-0271-460b-8c8f-a87dc88d9381" providerId="ADAL" clId="{F5FC14B5-6FD6-E947-8142-F0F670CD1CE0}" dt="2021-12-24T07:29:58.583" v="328" actId="2696"/>
        <pc:sldMkLst>
          <pc:docMk/>
          <pc:sldMk cId="2313670651" sldId="971"/>
        </pc:sldMkLst>
      </pc:sldChg>
      <pc:sldChg chg="add del mod modShow">
        <pc:chgData name="Xiangyu ZHAO" userId="54527c22-0271-460b-8c8f-a87dc88d9381" providerId="ADAL" clId="{F5FC14B5-6FD6-E947-8142-F0F670CD1CE0}" dt="2021-12-24T07:43:28.928" v="404" actId="2696"/>
        <pc:sldMkLst>
          <pc:docMk/>
          <pc:sldMk cId="334444613" sldId="972"/>
        </pc:sldMkLst>
      </pc:sldChg>
      <pc:sldChg chg="add del mod modShow">
        <pc:chgData name="Xiangyu ZHAO" userId="54527c22-0271-460b-8c8f-a87dc88d9381" providerId="ADAL" clId="{F5FC14B5-6FD6-E947-8142-F0F670CD1CE0}" dt="2021-12-24T07:43:21.492" v="403" actId="2696"/>
        <pc:sldMkLst>
          <pc:docMk/>
          <pc:sldMk cId="2843871626" sldId="973"/>
        </pc:sldMkLst>
      </pc:sldChg>
      <pc:sldChg chg="del">
        <pc:chgData name="Xiangyu ZHAO" userId="54527c22-0271-460b-8c8f-a87dc88d9381" providerId="ADAL" clId="{F5FC14B5-6FD6-E947-8142-F0F670CD1CE0}" dt="2021-12-24T07:29:58.583" v="328" actId="2696"/>
        <pc:sldMkLst>
          <pc:docMk/>
          <pc:sldMk cId="1269284844" sldId="974"/>
        </pc:sldMkLst>
      </pc:sldChg>
      <pc:sldChg chg="add del mod modShow">
        <pc:chgData name="Xiangyu ZHAO" userId="54527c22-0271-460b-8c8f-a87dc88d9381" providerId="ADAL" clId="{F5FC14B5-6FD6-E947-8142-F0F670CD1CE0}" dt="2021-12-24T07:43:21.492" v="403" actId="2696"/>
        <pc:sldMkLst>
          <pc:docMk/>
          <pc:sldMk cId="597824927" sldId="975"/>
        </pc:sldMkLst>
      </pc:sldChg>
      <pc:sldChg chg="add del mod modShow">
        <pc:chgData name="Xiangyu ZHAO" userId="54527c22-0271-460b-8c8f-a87dc88d9381" providerId="ADAL" clId="{F5FC14B5-6FD6-E947-8142-F0F670CD1CE0}" dt="2021-12-24T07:30:06.730" v="329" actId="2696"/>
        <pc:sldMkLst>
          <pc:docMk/>
          <pc:sldMk cId="4128656978" sldId="976"/>
        </pc:sldMkLst>
      </pc:sldChg>
      <pc:sldChg chg="add del mod modShow">
        <pc:chgData name="Xiangyu ZHAO" userId="54527c22-0271-460b-8c8f-a87dc88d9381" providerId="ADAL" clId="{F5FC14B5-6FD6-E947-8142-F0F670CD1CE0}" dt="2021-12-24T07:30:06.730" v="329" actId="2696"/>
        <pc:sldMkLst>
          <pc:docMk/>
          <pc:sldMk cId="2671917782" sldId="977"/>
        </pc:sldMkLst>
      </pc:sldChg>
      <pc:sldChg chg="modSp add mod modNotesTx">
        <pc:chgData name="Xiangyu ZHAO" userId="54527c22-0271-460b-8c8f-a87dc88d9381" providerId="ADAL" clId="{F5FC14B5-6FD6-E947-8142-F0F670CD1CE0}" dt="2021-12-24T08:07:48.474" v="682" actId="20577"/>
        <pc:sldMkLst>
          <pc:docMk/>
          <pc:sldMk cId="2059515111" sldId="978"/>
        </pc:sldMkLst>
        <pc:spChg chg="mod">
          <ac:chgData name="Xiangyu ZHAO" userId="54527c22-0271-460b-8c8f-a87dc88d9381" providerId="ADAL" clId="{F5FC14B5-6FD6-E947-8142-F0F670CD1CE0}" dt="2021-12-24T07:32:14.991" v="339" actId="20577"/>
          <ac:spMkLst>
            <pc:docMk/>
            <pc:sldMk cId="2059515111" sldId="978"/>
            <ac:spMk id="6" creationId="{F93B1C87-0BC9-7A45-88D0-93ED090F1C88}"/>
          </ac:spMkLst>
        </pc:spChg>
      </pc:sldChg>
      <pc:sldChg chg="delSp modSp add mod modNotesTx">
        <pc:chgData name="Xiangyu ZHAO" userId="54527c22-0271-460b-8c8f-a87dc88d9381" providerId="ADAL" clId="{F5FC14B5-6FD6-E947-8142-F0F670CD1CE0}" dt="2021-12-24T07:53:04.828" v="462" actId="20577"/>
        <pc:sldMkLst>
          <pc:docMk/>
          <pc:sldMk cId="3151751971" sldId="979"/>
        </pc:sldMkLst>
        <pc:spChg chg="mod">
          <ac:chgData name="Xiangyu ZHAO" userId="54527c22-0271-460b-8c8f-a87dc88d9381" providerId="ADAL" clId="{F5FC14B5-6FD6-E947-8142-F0F670CD1CE0}" dt="2021-12-24T06:16:33.773" v="19"/>
          <ac:spMkLst>
            <pc:docMk/>
            <pc:sldMk cId="3151751971" sldId="979"/>
            <ac:spMk id="22" creationId="{A6C8CABB-5B4E-BF43-966E-65FBF7D1F93F}"/>
          </ac:spMkLst>
        </pc:spChg>
        <pc:spChg chg="del">
          <ac:chgData name="Xiangyu ZHAO" userId="54527c22-0271-460b-8c8f-a87dc88d9381" providerId="ADAL" clId="{F5FC14B5-6FD6-E947-8142-F0F670CD1CE0}" dt="2021-12-24T07:35:02.889" v="359" actId="478"/>
          <ac:spMkLst>
            <pc:docMk/>
            <pc:sldMk cId="3151751971" sldId="979"/>
            <ac:spMk id="31" creationId="{DFD02DCE-92A4-D140-A87D-B34275C62D5A}"/>
          </ac:spMkLst>
        </pc:spChg>
        <pc:spChg chg="mod">
          <ac:chgData name="Xiangyu ZHAO" userId="54527c22-0271-460b-8c8f-a87dc88d9381" providerId="ADAL" clId="{F5FC14B5-6FD6-E947-8142-F0F670CD1CE0}" dt="2021-12-24T06:17:10.412" v="25"/>
          <ac:spMkLst>
            <pc:docMk/>
            <pc:sldMk cId="3151751971" sldId="979"/>
            <ac:spMk id="36" creationId="{46E53E42-5B25-6A4C-A199-FAC7AA0AA1CA}"/>
          </ac:spMkLst>
        </pc:spChg>
      </pc:sldChg>
      <pc:sldChg chg="delSp modSp add mod modNotesTx">
        <pc:chgData name="Xiangyu ZHAO" userId="54527c22-0271-460b-8c8f-a87dc88d9381" providerId="ADAL" clId="{F5FC14B5-6FD6-E947-8142-F0F670CD1CE0}" dt="2021-12-24T07:53:37.154" v="467" actId="20577"/>
        <pc:sldMkLst>
          <pc:docMk/>
          <pc:sldMk cId="1702872498" sldId="980"/>
        </pc:sldMkLst>
        <pc:spChg chg="mod">
          <ac:chgData name="Xiangyu ZHAO" userId="54527c22-0271-460b-8c8f-a87dc88d9381" providerId="ADAL" clId="{F5FC14B5-6FD6-E947-8142-F0F670CD1CE0}" dt="2021-12-24T06:16:36.866" v="20"/>
          <ac:spMkLst>
            <pc:docMk/>
            <pc:sldMk cId="1702872498" sldId="980"/>
            <ac:spMk id="22" creationId="{A6C8CABB-5B4E-BF43-966E-65FBF7D1F93F}"/>
          </ac:spMkLst>
        </pc:spChg>
        <pc:spChg chg="del">
          <ac:chgData name="Xiangyu ZHAO" userId="54527c22-0271-460b-8c8f-a87dc88d9381" providerId="ADAL" clId="{F5FC14B5-6FD6-E947-8142-F0F670CD1CE0}" dt="2021-12-24T07:35:07.566" v="360" actId="478"/>
          <ac:spMkLst>
            <pc:docMk/>
            <pc:sldMk cId="1702872498" sldId="980"/>
            <ac:spMk id="35" creationId="{BD1146A0-73A0-844D-9313-84D3DE917A0B}"/>
          </ac:spMkLst>
        </pc:spChg>
        <pc:spChg chg="mod">
          <ac:chgData name="Xiangyu ZHAO" userId="54527c22-0271-460b-8c8f-a87dc88d9381" providerId="ADAL" clId="{F5FC14B5-6FD6-E947-8142-F0F670CD1CE0}" dt="2021-12-24T06:17:13.917" v="26"/>
          <ac:spMkLst>
            <pc:docMk/>
            <pc:sldMk cId="1702872498" sldId="980"/>
            <ac:spMk id="46" creationId="{50E63158-C7A5-A245-BD9B-EF89BEECD1DE}"/>
          </ac:spMkLst>
        </pc:spChg>
      </pc:sldChg>
      <pc:sldChg chg="add mod modShow">
        <pc:chgData name="Xiangyu ZHAO" userId="54527c22-0271-460b-8c8f-a87dc88d9381" providerId="ADAL" clId="{F5FC14B5-6FD6-E947-8142-F0F670CD1CE0}" dt="2021-12-24T07:39:48.965" v="400" actId="729"/>
        <pc:sldMkLst>
          <pc:docMk/>
          <pc:sldMk cId="2475354886" sldId="981"/>
        </pc:sldMkLst>
      </pc:sldChg>
      <pc:sldChg chg="add mod modShow">
        <pc:chgData name="Xiangyu ZHAO" userId="54527c22-0271-460b-8c8f-a87dc88d9381" providerId="ADAL" clId="{F5FC14B5-6FD6-E947-8142-F0F670CD1CE0}" dt="2021-12-24T07:39:48.965" v="400" actId="729"/>
        <pc:sldMkLst>
          <pc:docMk/>
          <pc:sldMk cId="3376276315" sldId="982"/>
        </pc:sldMkLst>
      </pc:sldChg>
      <pc:sldChg chg="add mod modShow">
        <pc:chgData name="Xiangyu ZHAO" userId="54527c22-0271-460b-8c8f-a87dc88d9381" providerId="ADAL" clId="{F5FC14B5-6FD6-E947-8142-F0F670CD1CE0}" dt="2021-12-24T07:27:44" v="323" actId="729"/>
        <pc:sldMkLst>
          <pc:docMk/>
          <pc:sldMk cId="4947652" sldId="983"/>
        </pc:sldMkLst>
      </pc:sldChg>
      <pc:sldChg chg="add">
        <pc:chgData name="Xiangyu ZHAO" userId="54527c22-0271-460b-8c8f-a87dc88d9381" providerId="ADAL" clId="{F5FC14B5-6FD6-E947-8142-F0F670CD1CE0}" dt="2021-12-24T06:09:37.824" v="12"/>
        <pc:sldMkLst>
          <pc:docMk/>
          <pc:sldMk cId="3571012941" sldId="990"/>
        </pc:sldMkLst>
      </pc:sldChg>
      <pc:sldChg chg="del">
        <pc:chgData name="Xiangyu ZHAO" userId="54527c22-0271-460b-8c8f-a87dc88d9381" providerId="ADAL" clId="{F5FC14B5-6FD6-E947-8142-F0F670CD1CE0}" dt="2021-12-24T07:02:45.280" v="164" actId="2696"/>
        <pc:sldMkLst>
          <pc:docMk/>
          <pc:sldMk cId="602640077" sldId="991"/>
        </pc:sldMkLst>
      </pc:sldChg>
      <pc:sldChg chg="add modNotesTx">
        <pc:chgData name="Xiangyu ZHAO" userId="54527c22-0271-460b-8c8f-a87dc88d9381" providerId="ADAL" clId="{F5FC14B5-6FD6-E947-8142-F0F670CD1CE0}" dt="2021-12-24T08:04:10.583" v="648" actId="20577"/>
        <pc:sldMkLst>
          <pc:docMk/>
          <pc:sldMk cId="1847582981" sldId="992"/>
        </pc:sldMkLst>
      </pc:sldChg>
      <pc:sldChg chg="del">
        <pc:chgData name="Xiangyu ZHAO" userId="54527c22-0271-460b-8c8f-a87dc88d9381" providerId="ADAL" clId="{F5FC14B5-6FD6-E947-8142-F0F670CD1CE0}" dt="2021-12-24T07:02:45.280" v="164" actId="2696"/>
        <pc:sldMkLst>
          <pc:docMk/>
          <pc:sldMk cId="1283217898" sldId="993"/>
        </pc:sldMkLst>
      </pc:sldChg>
      <pc:sldChg chg="add">
        <pc:chgData name="Xiangyu ZHAO" userId="54527c22-0271-460b-8c8f-a87dc88d9381" providerId="ADAL" clId="{F5FC14B5-6FD6-E947-8142-F0F670CD1CE0}" dt="2021-12-24T06:09:37.824" v="12"/>
        <pc:sldMkLst>
          <pc:docMk/>
          <pc:sldMk cId="4049596153" sldId="994"/>
        </pc:sldMkLst>
      </pc:sldChg>
      <pc:sldChg chg="add">
        <pc:chgData name="Xiangyu ZHAO" userId="54527c22-0271-460b-8c8f-a87dc88d9381" providerId="ADAL" clId="{F5FC14B5-6FD6-E947-8142-F0F670CD1CE0}" dt="2021-12-24T06:09:37.824" v="12"/>
        <pc:sldMkLst>
          <pc:docMk/>
          <pc:sldMk cId="3266588414" sldId="995"/>
        </pc:sldMkLst>
      </pc:sldChg>
      <pc:sldChg chg="add modNotesTx">
        <pc:chgData name="Xiangyu ZHAO" userId="54527c22-0271-460b-8c8f-a87dc88d9381" providerId="ADAL" clId="{F5FC14B5-6FD6-E947-8142-F0F670CD1CE0}" dt="2021-12-24T08:07:57.958" v="691" actId="20577"/>
        <pc:sldMkLst>
          <pc:docMk/>
          <pc:sldMk cId="2040010431" sldId="996"/>
        </pc:sldMkLst>
      </pc:sldChg>
      <pc:sldChg chg="del">
        <pc:chgData name="Xiangyu ZHAO" userId="54527c22-0271-460b-8c8f-a87dc88d9381" providerId="ADAL" clId="{F5FC14B5-6FD6-E947-8142-F0F670CD1CE0}" dt="2021-12-24T07:06:13.810" v="165" actId="2696"/>
        <pc:sldMkLst>
          <pc:docMk/>
          <pc:sldMk cId="2865409718" sldId="999"/>
        </pc:sldMkLst>
      </pc:sldChg>
      <pc:sldChg chg="del">
        <pc:chgData name="Xiangyu ZHAO" userId="54527c22-0271-460b-8c8f-a87dc88d9381" providerId="ADAL" clId="{F5FC14B5-6FD6-E947-8142-F0F670CD1CE0}" dt="2021-12-24T07:06:13.810" v="165" actId="2696"/>
        <pc:sldMkLst>
          <pc:docMk/>
          <pc:sldMk cId="2717449057" sldId="1000"/>
        </pc:sldMkLst>
      </pc:sldChg>
      <pc:sldChg chg="del">
        <pc:chgData name="Xiangyu ZHAO" userId="54527c22-0271-460b-8c8f-a87dc88d9381" providerId="ADAL" clId="{F5FC14B5-6FD6-E947-8142-F0F670CD1CE0}" dt="2021-12-24T07:06:13.810" v="165" actId="2696"/>
        <pc:sldMkLst>
          <pc:docMk/>
          <pc:sldMk cId="783813725" sldId="1001"/>
        </pc:sldMkLst>
      </pc:sldChg>
      <pc:sldChg chg="del">
        <pc:chgData name="Xiangyu ZHAO" userId="54527c22-0271-460b-8c8f-a87dc88d9381" providerId="ADAL" clId="{F5FC14B5-6FD6-E947-8142-F0F670CD1CE0}" dt="2021-12-24T07:06:13.810" v="165" actId="2696"/>
        <pc:sldMkLst>
          <pc:docMk/>
          <pc:sldMk cId="2983697465" sldId="1002"/>
        </pc:sldMkLst>
      </pc:sldChg>
      <pc:sldChg chg="add modNotesTx">
        <pc:chgData name="Xiangyu ZHAO" userId="54527c22-0271-460b-8c8f-a87dc88d9381" providerId="ADAL" clId="{F5FC14B5-6FD6-E947-8142-F0F670CD1CE0}" dt="2021-12-24T08:03:02.826" v="637" actId="20577"/>
        <pc:sldMkLst>
          <pc:docMk/>
          <pc:sldMk cId="1903777674" sldId="1003"/>
        </pc:sldMkLst>
      </pc:sldChg>
      <pc:sldChg chg="del">
        <pc:chgData name="Xiangyu ZHAO" userId="54527c22-0271-460b-8c8f-a87dc88d9381" providerId="ADAL" clId="{F5FC14B5-6FD6-E947-8142-F0F670CD1CE0}" dt="2021-12-24T07:06:32.433" v="167" actId="2696"/>
        <pc:sldMkLst>
          <pc:docMk/>
          <pc:sldMk cId="1626024414" sldId="1004"/>
        </pc:sldMkLst>
      </pc:sldChg>
      <pc:sldChg chg="add">
        <pc:chgData name="Xiangyu ZHAO" userId="54527c22-0271-460b-8c8f-a87dc88d9381" providerId="ADAL" clId="{F5FC14B5-6FD6-E947-8142-F0F670CD1CE0}" dt="2021-12-24T08:14:57.836" v="755"/>
        <pc:sldMkLst>
          <pc:docMk/>
          <pc:sldMk cId="519305057" sldId="1005"/>
        </pc:sldMkLst>
      </pc:sldChg>
      <pc:sldChg chg="add del mod modShow">
        <pc:chgData name="Xiangyu ZHAO" userId="54527c22-0271-460b-8c8f-a87dc88d9381" providerId="ADAL" clId="{F5FC14B5-6FD6-E947-8142-F0F670CD1CE0}" dt="2021-12-24T08:14:51.795" v="754" actId="2696"/>
        <pc:sldMkLst>
          <pc:docMk/>
          <pc:sldMk cId="2830728189" sldId="1005"/>
        </pc:sldMkLst>
      </pc:sldChg>
      <pc:sldChg chg="del">
        <pc:chgData name="Xiangyu ZHAO" userId="54527c22-0271-460b-8c8f-a87dc88d9381" providerId="ADAL" clId="{F5FC14B5-6FD6-E947-8142-F0F670CD1CE0}" dt="2021-12-24T07:28:07.828" v="324" actId="2696"/>
        <pc:sldMkLst>
          <pc:docMk/>
          <pc:sldMk cId="3748394102" sldId="1005"/>
        </pc:sldMkLst>
      </pc:sldChg>
      <pc:sldChg chg="del">
        <pc:chgData name="Xiangyu ZHAO" userId="54527c22-0271-460b-8c8f-a87dc88d9381" providerId="ADAL" clId="{F5FC14B5-6FD6-E947-8142-F0F670CD1CE0}" dt="2021-12-24T07:28:07.828" v="324" actId="2696"/>
        <pc:sldMkLst>
          <pc:docMk/>
          <pc:sldMk cId="3404127033" sldId="1007"/>
        </pc:sldMkLst>
      </pc:sldChg>
      <pc:sldChg chg="add del mod modShow">
        <pc:chgData name="Xiangyu ZHAO" userId="54527c22-0271-460b-8c8f-a87dc88d9381" providerId="ADAL" clId="{F5FC14B5-6FD6-E947-8142-F0F670CD1CE0}" dt="2021-12-24T08:14:51.795" v="754" actId="2696"/>
        <pc:sldMkLst>
          <pc:docMk/>
          <pc:sldMk cId="3804983561" sldId="1007"/>
        </pc:sldMkLst>
      </pc:sldChg>
      <pc:sldChg chg="add">
        <pc:chgData name="Xiangyu ZHAO" userId="54527c22-0271-460b-8c8f-a87dc88d9381" providerId="ADAL" clId="{F5FC14B5-6FD6-E947-8142-F0F670CD1CE0}" dt="2021-12-24T08:14:57.836" v="755"/>
        <pc:sldMkLst>
          <pc:docMk/>
          <pc:sldMk cId="3965642327" sldId="1007"/>
        </pc:sldMkLst>
      </pc:sldChg>
      <pc:sldChg chg="add">
        <pc:chgData name="Xiangyu ZHAO" userId="54527c22-0271-460b-8c8f-a87dc88d9381" providerId="ADAL" clId="{F5FC14B5-6FD6-E947-8142-F0F670CD1CE0}" dt="2021-12-24T08:14:57.836" v="755"/>
        <pc:sldMkLst>
          <pc:docMk/>
          <pc:sldMk cId="413340263" sldId="1008"/>
        </pc:sldMkLst>
      </pc:sldChg>
      <pc:sldChg chg="add del mod modShow">
        <pc:chgData name="Xiangyu ZHAO" userId="54527c22-0271-460b-8c8f-a87dc88d9381" providerId="ADAL" clId="{F5FC14B5-6FD6-E947-8142-F0F670CD1CE0}" dt="2021-12-24T08:14:51.795" v="754" actId="2696"/>
        <pc:sldMkLst>
          <pc:docMk/>
          <pc:sldMk cId="416372317" sldId="1008"/>
        </pc:sldMkLst>
      </pc:sldChg>
      <pc:sldChg chg="del">
        <pc:chgData name="Xiangyu ZHAO" userId="54527c22-0271-460b-8c8f-a87dc88d9381" providerId="ADAL" clId="{F5FC14B5-6FD6-E947-8142-F0F670CD1CE0}" dt="2021-12-24T07:28:07.828" v="324" actId="2696"/>
        <pc:sldMkLst>
          <pc:docMk/>
          <pc:sldMk cId="1736203362" sldId="1008"/>
        </pc:sldMkLst>
      </pc:sldChg>
      <pc:sldChg chg="del">
        <pc:chgData name="Xiangyu ZHAO" userId="54527c22-0271-460b-8c8f-a87dc88d9381" providerId="ADAL" clId="{F5FC14B5-6FD6-E947-8142-F0F670CD1CE0}" dt="2021-12-24T07:29:29.943" v="326" actId="2696"/>
        <pc:sldMkLst>
          <pc:docMk/>
          <pc:sldMk cId="1795625844" sldId="1011"/>
        </pc:sldMkLst>
      </pc:sldChg>
      <pc:sldChg chg="add mod modShow">
        <pc:chgData name="Xiangyu ZHAO" userId="54527c22-0271-460b-8c8f-a87dc88d9381" providerId="ADAL" clId="{F5FC14B5-6FD6-E947-8142-F0F670CD1CE0}" dt="2021-12-24T07:39:48.965" v="400" actId="729"/>
        <pc:sldMkLst>
          <pc:docMk/>
          <pc:sldMk cId="2770802001" sldId="1011"/>
        </pc:sldMkLst>
      </pc:sldChg>
      <pc:sldChg chg="add modNotesTx">
        <pc:chgData name="Xiangyu ZHAO" userId="54527c22-0271-460b-8c8f-a87dc88d9381" providerId="ADAL" clId="{F5FC14B5-6FD6-E947-8142-F0F670CD1CE0}" dt="2021-12-24T08:27:28.052" v="845" actId="20577"/>
        <pc:sldMkLst>
          <pc:docMk/>
          <pc:sldMk cId="1052843832" sldId="1012"/>
        </pc:sldMkLst>
      </pc:sldChg>
      <pc:sldChg chg="del">
        <pc:chgData name="Xiangyu ZHAO" userId="54527c22-0271-460b-8c8f-a87dc88d9381" providerId="ADAL" clId="{F5FC14B5-6FD6-E947-8142-F0F670CD1CE0}" dt="2021-12-24T07:28:07.828" v="324" actId="2696"/>
        <pc:sldMkLst>
          <pc:docMk/>
          <pc:sldMk cId="4189903972" sldId="1012"/>
        </pc:sldMkLst>
      </pc:sldChg>
      <pc:sldChg chg="add">
        <pc:chgData name="Xiangyu ZHAO" userId="54527c22-0271-460b-8c8f-a87dc88d9381" providerId="ADAL" clId="{F5FC14B5-6FD6-E947-8142-F0F670CD1CE0}" dt="2021-12-24T08:14:57.836" v="755"/>
        <pc:sldMkLst>
          <pc:docMk/>
          <pc:sldMk cId="841755075" sldId="1013"/>
        </pc:sldMkLst>
      </pc:sldChg>
      <pc:sldChg chg="add del mod modShow">
        <pc:chgData name="Xiangyu ZHAO" userId="54527c22-0271-460b-8c8f-a87dc88d9381" providerId="ADAL" clId="{F5FC14B5-6FD6-E947-8142-F0F670CD1CE0}" dt="2021-12-24T08:14:51.795" v="754" actId="2696"/>
        <pc:sldMkLst>
          <pc:docMk/>
          <pc:sldMk cId="1547200577" sldId="1013"/>
        </pc:sldMkLst>
      </pc:sldChg>
      <pc:sldChg chg="del">
        <pc:chgData name="Xiangyu ZHAO" userId="54527c22-0271-460b-8c8f-a87dc88d9381" providerId="ADAL" clId="{F5FC14B5-6FD6-E947-8142-F0F670CD1CE0}" dt="2021-12-24T07:28:07.828" v="324" actId="2696"/>
        <pc:sldMkLst>
          <pc:docMk/>
          <pc:sldMk cId="2589343279" sldId="1013"/>
        </pc:sldMkLst>
      </pc:sldChg>
      <pc:sldChg chg="del">
        <pc:chgData name="Xiangyu ZHAO" userId="54527c22-0271-460b-8c8f-a87dc88d9381" providerId="ADAL" clId="{F5FC14B5-6FD6-E947-8142-F0F670CD1CE0}" dt="2021-12-24T07:28:07.828" v="324" actId="2696"/>
        <pc:sldMkLst>
          <pc:docMk/>
          <pc:sldMk cId="592400221" sldId="1014"/>
        </pc:sldMkLst>
      </pc:sldChg>
      <pc:sldChg chg="add modNotesTx">
        <pc:chgData name="Xiangyu ZHAO" userId="54527c22-0271-460b-8c8f-a87dc88d9381" providerId="ADAL" clId="{F5FC14B5-6FD6-E947-8142-F0F670CD1CE0}" dt="2021-12-24T08:18:10.652" v="775" actId="20577"/>
        <pc:sldMkLst>
          <pc:docMk/>
          <pc:sldMk cId="2216567058" sldId="1014"/>
        </pc:sldMkLst>
      </pc:sldChg>
      <pc:sldChg chg="add modNotesTx">
        <pc:chgData name="Xiangyu ZHAO" userId="54527c22-0271-460b-8c8f-a87dc88d9381" providerId="ADAL" clId="{F5FC14B5-6FD6-E947-8142-F0F670CD1CE0}" dt="2021-12-24T08:26:14.246" v="833" actId="20577"/>
        <pc:sldMkLst>
          <pc:docMk/>
          <pc:sldMk cId="276107974" sldId="1015"/>
        </pc:sldMkLst>
      </pc:sldChg>
      <pc:sldChg chg="del">
        <pc:chgData name="Xiangyu ZHAO" userId="54527c22-0271-460b-8c8f-a87dc88d9381" providerId="ADAL" clId="{F5FC14B5-6FD6-E947-8142-F0F670CD1CE0}" dt="2021-12-24T07:28:07.828" v="324" actId="2696"/>
        <pc:sldMkLst>
          <pc:docMk/>
          <pc:sldMk cId="3598853937" sldId="1015"/>
        </pc:sldMkLst>
      </pc:sldChg>
      <pc:sldChg chg="add modNotesTx">
        <pc:chgData name="Xiangyu ZHAO" userId="54527c22-0271-460b-8c8f-a87dc88d9381" providerId="ADAL" clId="{F5FC14B5-6FD6-E947-8142-F0F670CD1CE0}" dt="2021-12-24T08:26:27.707" v="835" actId="20577"/>
        <pc:sldMkLst>
          <pc:docMk/>
          <pc:sldMk cId="680078783" sldId="1016"/>
        </pc:sldMkLst>
      </pc:sldChg>
      <pc:sldChg chg="del">
        <pc:chgData name="Xiangyu ZHAO" userId="54527c22-0271-460b-8c8f-a87dc88d9381" providerId="ADAL" clId="{F5FC14B5-6FD6-E947-8142-F0F670CD1CE0}" dt="2021-12-24T07:28:07.828" v="324" actId="2696"/>
        <pc:sldMkLst>
          <pc:docMk/>
          <pc:sldMk cId="3667193460" sldId="1016"/>
        </pc:sldMkLst>
      </pc:sldChg>
      <pc:sldChg chg="del">
        <pc:chgData name="Xiangyu ZHAO" userId="54527c22-0271-460b-8c8f-a87dc88d9381" providerId="ADAL" clId="{F5FC14B5-6FD6-E947-8142-F0F670CD1CE0}" dt="2021-12-24T07:28:07.828" v="324" actId="2696"/>
        <pc:sldMkLst>
          <pc:docMk/>
          <pc:sldMk cId="306716290" sldId="1017"/>
        </pc:sldMkLst>
      </pc:sldChg>
      <pc:sldChg chg="add modNotesTx">
        <pc:chgData name="Xiangyu ZHAO" userId="54527c22-0271-460b-8c8f-a87dc88d9381" providerId="ADAL" clId="{F5FC14B5-6FD6-E947-8142-F0F670CD1CE0}" dt="2021-12-24T08:26:52.745" v="838" actId="20577"/>
        <pc:sldMkLst>
          <pc:docMk/>
          <pc:sldMk cId="1437161978" sldId="1017"/>
        </pc:sldMkLst>
      </pc:sldChg>
      <pc:sldChg chg="add modNotesTx">
        <pc:chgData name="Xiangyu ZHAO" userId="54527c22-0271-460b-8c8f-a87dc88d9381" providerId="ADAL" clId="{F5FC14B5-6FD6-E947-8142-F0F670CD1CE0}" dt="2021-12-24T08:26:36.679" v="836" actId="20577"/>
        <pc:sldMkLst>
          <pc:docMk/>
          <pc:sldMk cId="1110897936" sldId="1018"/>
        </pc:sldMkLst>
      </pc:sldChg>
      <pc:sldChg chg="del">
        <pc:chgData name="Xiangyu ZHAO" userId="54527c22-0271-460b-8c8f-a87dc88d9381" providerId="ADAL" clId="{F5FC14B5-6FD6-E947-8142-F0F670CD1CE0}" dt="2021-12-24T07:28:07.828" v="324" actId="2696"/>
        <pc:sldMkLst>
          <pc:docMk/>
          <pc:sldMk cId="2542334784" sldId="1018"/>
        </pc:sldMkLst>
      </pc:sldChg>
      <pc:sldChg chg="add modNotesTx">
        <pc:chgData name="Xiangyu ZHAO" userId="54527c22-0271-460b-8c8f-a87dc88d9381" providerId="ADAL" clId="{F5FC14B5-6FD6-E947-8142-F0F670CD1CE0}" dt="2021-12-24T08:27:03.740" v="840" actId="20577"/>
        <pc:sldMkLst>
          <pc:docMk/>
          <pc:sldMk cId="1781644310" sldId="1019"/>
        </pc:sldMkLst>
      </pc:sldChg>
      <pc:sldChg chg="del">
        <pc:chgData name="Xiangyu ZHAO" userId="54527c22-0271-460b-8c8f-a87dc88d9381" providerId="ADAL" clId="{F5FC14B5-6FD6-E947-8142-F0F670CD1CE0}" dt="2021-12-24T07:28:07.828" v="324" actId="2696"/>
        <pc:sldMkLst>
          <pc:docMk/>
          <pc:sldMk cId="4025937541" sldId="1019"/>
        </pc:sldMkLst>
      </pc:sldChg>
      <pc:sldChg chg="add">
        <pc:chgData name="Xiangyu ZHAO" userId="54527c22-0271-460b-8c8f-a87dc88d9381" providerId="ADAL" clId="{F5FC14B5-6FD6-E947-8142-F0F670CD1CE0}" dt="2021-12-24T07:07:24.096" v="170"/>
        <pc:sldMkLst>
          <pc:docMk/>
          <pc:sldMk cId="659958204" sldId="1021"/>
        </pc:sldMkLst>
      </pc:sldChg>
      <pc:sldChg chg="del">
        <pc:chgData name="Xiangyu ZHAO" userId="54527c22-0271-460b-8c8f-a87dc88d9381" providerId="ADAL" clId="{F5FC14B5-6FD6-E947-8142-F0F670CD1CE0}" dt="2021-12-24T07:06:53.235" v="169" actId="2696"/>
        <pc:sldMkLst>
          <pc:docMk/>
          <pc:sldMk cId="670028779" sldId="1021"/>
        </pc:sldMkLst>
      </pc:sldChg>
      <pc:sldChg chg="add modNotesTx">
        <pc:chgData name="Xiangyu ZHAO" userId="54527c22-0271-460b-8c8f-a87dc88d9381" providerId="ADAL" clId="{F5FC14B5-6FD6-E947-8142-F0F670CD1CE0}" dt="2021-12-24T08:16:50.457" v="763" actId="20577"/>
        <pc:sldMkLst>
          <pc:docMk/>
          <pc:sldMk cId="629190884" sldId="1022"/>
        </pc:sldMkLst>
      </pc:sldChg>
      <pc:sldChg chg="del">
        <pc:chgData name="Xiangyu ZHAO" userId="54527c22-0271-460b-8c8f-a87dc88d9381" providerId="ADAL" clId="{F5FC14B5-6FD6-E947-8142-F0F670CD1CE0}" dt="2021-12-24T07:06:53.235" v="169" actId="2696"/>
        <pc:sldMkLst>
          <pc:docMk/>
          <pc:sldMk cId="936597053" sldId="1022"/>
        </pc:sldMkLst>
      </pc:sldChg>
      <pc:sldChg chg="del">
        <pc:chgData name="Xiangyu ZHAO" userId="54527c22-0271-460b-8c8f-a87dc88d9381" providerId="ADAL" clId="{F5FC14B5-6FD6-E947-8142-F0F670CD1CE0}" dt="2021-12-24T07:06:53.235" v="169" actId="2696"/>
        <pc:sldMkLst>
          <pc:docMk/>
          <pc:sldMk cId="590938580" sldId="1023"/>
        </pc:sldMkLst>
      </pc:sldChg>
      <pc:sldChg chg="add modNotesTx">
        <pc:chgData name="Xiangyu ZHAO" userId="54527c22-0271-460b-8c8f-a87dc88d9381" providerId="ADAL" clId="{F5FC14B5-6FD6-E947-8142-F0F670CD1CE0}" dt="2021-12-24T08:17:18.382" v="767" actId="20577"/>
        <pc:sldMkLst>
          <pc:docMk/>
          <pc:sldMk cId="1022488271" sldId="1023"/>
        </pc:sldMkLst>
      </pc:sldChg>
      <pc:sldChg chg="del">
        <pc:chgData name="Xiangyu ZHAO" userId="54527c22-0271-460b-8c8f-a87dc88d9381" providerId="ADAL" clId="{F5FC14B5-6FD6-E947-8142-F0F670CD1CE0}" dt="2021-12-24T07:06:53.235" v="169" actId="2696"/>
        <pc:sldMkLst>
          <pc:docMk/>
          <pc:sldMk cId="1273800910" sldId="1024"/>
        </pc:sldMkLst>
      </pc:sldChg>
      <pc:sldChg chg="add modNotesTx">
        <pc:chgData name="Xiangyu ZHAO" userId="54527c22-0271-460b-8c8f-a87dc88d9381" providerId="ADAL" clId="{F5FC14B5-6FD6-E947-8142-F0F670CD1CE0}" dt="2021-12-24T08:17:43.614" v="771" actId="20577"/>
        <pc:sldMkLst>
          <pc:docMk/>
          <pc:sldMk cId="2606133959" sldId="1024"/>
        </pc:sldMkLst>
      </pc:sldChg>
      <pc:sldChg chg="del">
        <pc:chgData name="Xiangyu ZHAO" userId="54527c22-0271-460b-8c8f-a87dc88d9381" providerId="ADAL" clId="{F5FC14B5-6FD6-E947-8142-F0F670CD1CE0}" dt="2021-12-24T07:06:53.235" v="169" actId="2696"/>
        <pc:sldMkLst>
          <pc:docMk/>
          <pc:sldMk cId="3162968414" sldId="1025"/>
        </pc:sldMkLst>
      </pc:sldChg>
      <pc:sldChg chg="add modNotesTx">
        <pc:chgData name="Xiangyu ZHAO" userId="54527c22-0271-460b-8c8f-a87dc88d9381" providerId="ADAL" clId="{F5FC14B5-6FD6-E947-8142-F0F670CD1CE0}" dt="2021-12-24T08:16:39.998" v="761" actId="20577"/>
        <pc:sldMkLst>
          <pc:docMk/>
          <pc:sldMk cId="3874837147" sldId="1025"/>
        </pc:sldMkLst>
      </pc:sldChg>
      <pc:sldChg chg="add modNotesTx">
        <pc:chgData name="Xiangyu ZHAO" userId="54527c22-0271-460b-8c8f-a87dc88d9381" providerId="ADAL" clId="{F5FC14B5-6FD6-E947-8142-F0F670CD1CE0}" dt="2021-12-24T08:17:04.590" v="765" actId="20577"/>
        <pc:sldMkLst>
          <pc:docMk/>
          <pc:sldMk cId="977793210" sldId="1026"/>
        </pc:sldMkLst>
      </pc:sldChg>
      <pc:sldChg chg="del">
        <pc:chgData name="Xiangyu ZHAO" userId="54527c22-0271-460b-8c8f-a87dc88d9381" providerId="ADAL" clId="{F5FC14B5-6FD6-E947-8142-F0F670CD1CE0}" dt="2021-12-24T07:06:53.235" v="169" actId="2696"/>
        <pc:sldMkLst>
          <pc:docMk/>
          <pc:sldMk cId="1708359938" sldId="1026"/>
        </pc:sldMkLst>
      </pc:sldChg>
      <pc:sldChg chg="del">
        <pc:chgData name="Xiangyu ZHAO" userId="54527c22-0271-460b-8c8f-a87dc88d9381" providerId="ADAL" clId="{F5FC14B5-6FD6-E947-8142-F0F670CD1CE0}" dt="2021-12-24T07:06:53.235" v="169" actId="2696"/>
        <pc:sldMkLst>
          <pc:docMk/>
          <pc:sldMk cId="2309840045" sldId="1027"/>
        </pc:sldMkLst>
      </pc:sldChg>
      <pc:sldChg chg="add modNotesTx">
        <pc:chgData name="Xiangyu ZHAO" userId="54527c22-0271-460b-8c8f-a87dc88d9381" providerId="ADAL" clId="{F5FC14B5-6FD6-E947-8142-F0F670CD1CE0}" dt="2021-12-24T08:17:30.812" v="769" actId="20577"/>
        <pc:sldMkLst>
          <pc:docMk/>
          <pc:sldMk cId="3471420485" sldId="1027"/>
        </pc:sldMkLst>
      </pc:sldChg>
      <pc:sldChg chg="del">
        <pc:chgData name="Xiangyu ZHAO" userId="54527c22-0271-460b-8c8f-a87dc88d9381" providerId="ADAL" clId="{F5FC14B5-6FD6-E947-8142-F0F670CD1CE0}" dt="2021-12-24T07:06:53.235" v="169" actId="2696"/>
        <pc:sldMkLst>
          <pc:docMk/>
          <pc:sldMk cId="567842446" sldId="1028"/>
        </pc:sldMkLst>
      </pc:sldChg>
      <pc:sldChg chg="add del">
        <pc:chgData name="Xiangyu ZHAO" userId="54527c22-0271-460b-8c8f-a87dc88d9381" providerId="ADAL" clId="{F5FC14B5-6FD6-E947-8142-F0F670CD1CE0}" dt="2021-12-24T08:14:51.795" v="754" actId="2696"/>
        <pc:sldMkLst>
          <pc:docMk/>
          <pc:sldMk cId="1776843084" sldId="1028"/>
        </pc:sldMkLst>
      </pc:sldChg>
      <pc:sldChg chg="add">
        <pc:chgData name="Xiangyu ZHAO" userId="54527c22-0271-460b-8c8f-a87dc88d9381" providerId="ADAL" clId="{F5FC14B5-6FD6-E947-8142-F0F670CD1CE0}" dt="2021-12-24T08:14:57.836" v="755"/>
        <pc:sldMkLst>
          <pc:docMk/>
          <pc:sldMk cId="4134660687" sldId="1028"/>
        </pc:sldMkLst>
      </pc:sldChg>
      <pc:sldChg chg="add modNotesTx">
        <pc:chgData name="Xiangyu ZHAO" userId="54527c22-0271-460b-8c8f-a87dc88d9381" providerId="ADAL" clId="{F5FC14B5-6FD6-E947-8142-F0F670CD1CE0}" dt="2021-12-24T08:17:55.024" v="773" actId="20577"/>
        <pc:sldMkLst>
          <pc:docMk/>
          <pc:sldMk cId="839534207" sldId="1029"/>
        </pc:sldMkLst>
      </pc:sldChg>
      <pc:sldChg chg="del">
        <pc:chgData name="Xiangyu ZHAO" userId="54527c22-0271-460b-8c8f-a87dc88d9381" providerId="ADAL" clId="{F5FC14B5-6FD6-E947-8142-F0F670CD1CE0}" dt="2021-12-24T07:06:53.235" v="169" actId="2696"/>
        <pc:sldMkLst>
          <pc:docMk/>
          <pc:sldMk cId="3327892630" sldId="1029"/>
        </pc:sldMkLst>
      </pc:sldChg>
      <pc:sldChg chg="add mod modShow">
        <pc:chgData name="Xiangyu ZHAO" userId="54527c22-0271-460b-8c8f-a87dc88d9381" providerId="ADAL" clId="{F5FC14B5-6FD6-E947-8142-F0F670CD1CE0}" dt="2021-12-24T07:39:48.965" v="400" actId="729"/>
        <pc:sldMkLst>
          <pc:docMk/>
          <pc:sldMk cId="609389168" sldId="1033"/>
        </pc:sldMkLst>
      </pc:sldChg>
      <pc:sldChg chg="del">
        <pc:chgData name="Xiangyu ZHAO" userId="54527c22-0271-460b-8c8f-a87dc88d9381" providerId="ADAL" clId="{F5FC14B5-6FD6-E947-8142-F0F670CD1CE0}" dt="2021-12-24T07:29:29.943" v="326" actId="2696"/>
        <pc:sldMkLst>
          <pc:docMk/>
          <pc:sldMk cId="3640913480" sldId="1033"/>
        </pc:sldMkLst>
      </pc:sldChg>
      <pc:sldChg chg="add mod modShow">
        <pc:chgData name="Xiangyu ZHAO" userId="54527c22-0271-460b-8c8f-a87dc88d9381" providerId="ADAL" clId="{F5FC14B5-6FD6-E947-8142-F0F670CD1CE0}" dt="2021-12-24T07:39:48.965" v="400" actId="729"/>
        <pc:sldMkLst>
          <pc:docMk/>
          <pc:sldMk cId="2110354867" sldId="1035"/>
        </pc:sldMkLst>
      </pc:sldChg>
      <pc:sldChg chg="del">
        <pc:chgData name="Xiangyu ZHAO" userId="54527c22-0271-460b-8c8f-a87dc88d9381" providerId="ADAL" clId="{F5FC14B5-6FD6-E947-8142-F0F670CD1CE0}" dt="2021-12-24T07:29:29.943" v="326" actId="2696"/>
        <pc:sldMkLst>
          <pc:docMk/>
          <pc:sldMk cId="3066266860" sldId="1035"/>
        </pc:sldMkLst>
      </pc:sldChg>
      <pc:sldChg chg="del">
        <pc:chgData name="Xiangyu ZHAO" userId="54527c22-0271-460b-8c8f-a87dc88d9381" providerId="ADAL" clId="{F5FC14B5-6FD6-E947-8142-F0F670CD1CE0}" dt="2021-12-24T07:29:29.943" v="326" actId="2696"/>
        <pc:sldMkLst>
          <pc:docMk/>
          <pc:sldMk cId="1753241771" sldId="1036"/>
        </pc:sldMkLst>
      </pc:sldChg>
      <pc:sldChg chg="add mod modShow">
        <pc:chgData name="Xiangyu ZHAO" userId="54527c22-0271-460b-8c8f-a87dc88d9381" providerId="ADAL" clId="{F5FC14B5-6FD6-E947-8142-F0F670CD1CE0}" dt="2021-12-24T07:39:48.965" v="400" actId="729"/>
        <pc:sldMkLst>
          <pc:docMk/>
          <pc:sldMk cId="4148582455" sldId="1036"/>
        </pc:sldMkLst>
      </pc:sldChg>
      <pc:sldChg chg="del">
        <pc:chgData name="Xiangyu ZHAO" userId="54527c22-0271-460b-8c8f-a87dc88d9381" providerId="ADAL" clId="{F5FC14B5-6FD6-E947-8142-F0F670CD1CE0}" dt="2021-12-24T07:29:29.943" v="326" actId="2696"/>
        <pc:sldMkLst>
          <pc:docMk/>
          <pc:sldMk cId="1570498808" sldId="1038"/>
        </pc:sldMkLst>
      </pc:sldChg>
      <pc:sldChg chg="add mod modShow">
        <pc:chgData name="Xiangyu ZHAO" userId="54527c22-0271-460b-8c8f-a87dc88d9381" providerId="ADAL" clId="{F5FC14B5-6FD6-E947-8142-F0F670CD1CE0}" dt="2021-12-24T07:39:48.965" v="400" actId="729"/>
        <pc:sldMkLst>
          <pc:docMk/>
          <pc:sldMk cId="3692374822" sldId="1038"/>
        </pc:sldMkLst>
      </pc:sldChg>
      <pc:sldChg chg="del">
        <pc:chgData name="Xiangyu ZHAO" userId="54527c22-0271-460b-8c8f-a87dc88d9381" providerId="ADAL" clId="{F5FC14B5-6FD6-E947-8142-F0F670CD1CE0}" dt="2021-12-24T07:29:29.943" v="326" actId="2696"/>
        <pc:sldMkLst>
          <pc:docMk/>
          <pc:sldMk cId="392860608" sldId="1039"/>
        </pc:sldMkLst>
      </pc:sldChg>
      <pc:sldChg chg="add mod modShow">
        <pc:chgData name="Xiangyu ZHAO" userId="54527c22-0271-460b-8c8f-a87dc88d9381" providerId="ADAL" clId="{F5FC14B5-6FD6-E947-8142-F0F670CD1CE0}" dt="2021-12-24T07:39:48.965" v="400" actId="729"/>
        <pc:sldMkLst>
          <pc:docMk/>
          <pc:sldMk cId="3216231218" sldId="1039"/>
        </pc:sldMkLst>
      </pc:sldChg>
      <pc:sldChg chg="add mod modShow">
        <pc:chgData name="Xiangyu ZHAO" userId="54527c22-0271-460b-8c8f-a87dc88d9381" providerId="ADAL" clId="{F5FC14B5-6FD6-E947-8142-F0F670CD1CE0}" dt="2021-12-24T07:39:48.965" v="400" actId="729"/>
        <pc:sldMkLst>
          <pc:docMk/>
          <pc:sldMk cId="2945486999" sldId="1040"/>
        </pc:sldMkLst>
      </pc:sldChg>
      <pc:sldChg chg="del">
        <pc:chgData name="Xiangyu ZHAO" userId="54527c22-0271-460b-8c8f-a87dc88d9381" providerId="ADAL" clId="{F5FC14B5-6FD6-E947-8142-F0F670CD1CE0}" dt="2021-12-24T07:29:29.943" v="326" actId="2696"/>
        <pc:sldMkLst>
          <pc:docMk/>
          <pc:sldMk cId="3967091485" sldId="1040"/>
        </pc:sldMkLst>
      </pc:sldChg>
      <pc:sldChg chg="del">
        <pc:chgData name="Xiangyu ZHAO" userId="54527c22-0271-460b-8c8f-a87dc88d9381" providerId="ADAL" clId="{F5FC14B5-6FD6-E947-8142-F0F670CD1CE0}" dt="2021-12-24T07:29:29.943" v="326" actId="2696"/>
        <pc:sldMkLst>
          <pc:docMk/>
          <pc:sldMk cId="2168106251" sldId="1041"/>
        </pc:sldMkLst>
      </pc:sldChg>
      <pc:sldChg chg="add mod modShow">
        <pc:chgData name="Xiangyu ZHAO" userId="54527c22-0271-460b-8c8f-a87dc88d9381" providerId="ADAL" clId="{F5FC14B5-6FD6-E947-8142-F0F670CD1CE0}" dt="2021-12-24T07:39:48.965" v="400" actId="729"/>
        <pc:sldMkLst>
          <pc:docMk/>
          <pc:sldMk cId="3479910514" sldId="1041"/>
        </pc:sldMkLst>
      </pc:sldChg>
      <pc:sldChg chg="del">
        <pc:chgData name="Xiangyu ZHAO" userId="54527c22-0271-460b-8c8f-a87dc88d9381" providerId="ADAL" clId="{F5FC14B5-6FD6-E947-8142-F0F670CD1CE0}" dt="2021-12-24T07:29:29.943" v="326" actId="2696"/>
        <pc:sldMkLst>
          <pc:docMk/>
          <pc:sldMk cId="1194506753" sldId="1042"/>
        </pc:sldMkLst>
      </pc:sldChg>
      <pc:sldChg chg="add mod modShow">
        <pc:chgData name="Xiangyu ZHAO" userId="54527c22-0271-460b-8c8f-a87dc88d9381" providerId="ADAL" clId="{F5FC14B5-6FD6-E947-8142-F0F670CD1CE0}" dt="2021-12-24T07:39:48.965" v="400" actId="729"/>
        <pc:sldMkLst>
          <pc:docMk/>
          <pc:sldMk cId="1219857940" sldId="1042"/>
        </pc:sldMkLst>
      </pc:sldChg>
      <pc:sldChg chg="del">
        <pc:chgData name="Xiangyu ZHAO" userId="54527c22-0271-460b-8c8f-a87dc88d9381" providerId="ADAL" clId="{F5FC14B5-6FD6-E947-8142-F0F670CD1CE0}" dt="2021-12-24T07:29:29.943" v="326" actId="2696"/>
        <pc:sldMkLst>
          <pc:docMk/>
          <pc:sldMk cId="391862467" sldId="1043"/>
        </pc:sldMkLst>
      </pc:sldChg>
      <pc:sldChg chg="add mod modShow">
        <pc:chgData name="Xiangyu ZHAO" userId="54527c22-0271-460b-8c8f-a87dc88d9381" providerId="ADAL" clId="{F5FC14B5-6FD6-E947-8142-F0F670CD1CE0}" dt="2021-12-24T07:39:48.965" v="400" actId="729"/>
        <pc:sldMkLst>
          <pc:docMk/>
          <pc:sldMk cId="2190193910" sldId="1043"/>
        </pc:sldMkLst>
      </pc:sldChg>
      <pc:sldChg chg="add mod modShow">
        <pc:chgData name="Xiangyu ZHAO" userId="54527c22-0271-460b-8c8f-a87dc88d9381" providerId="ADAL" clId="{F5FC14B5-6FD6-E947-8142-F0F670CD1CE0}" dt="2021-12-24T07:39:48.965" v="400" actId="729"/>
        <pc:sldMkLst>
          <pc:docMk/>
          <pc:sldMk cId="2588581458" sldId="1044"/>
        </pc:sldMkLst>
      </pc:sldChg>
      <pc:sldChg chg="del">
        <pc:chgData name="Xiangyu ZHAO" userId="54527c22-0271-460b-8c8f-a87dc88d9381" providerId="ADAL" clId="{F5FC14B5-6FD6-E947-8142-F0F670CD1CE0}" dt="2021-12-24T07:29:29.943" v="326" actId="2696"/>
        <pc:sldMkLst>
          <pc:docMk/>
          <pc:sldMk cId="3511380303" sldId="1044"/>
        </pc:sldMkLst>
      </pc:sldChg>
      <pc:sldChg chg="del">
        <pc:chgData name="Xiangyu ZHAO" userId="54527c22-0271-460b-8c8f-a87dc88d9381" providerId="ADAL" clId="{F5FC14B5-6FD6-E947-8142-F0F670CD1CE0}" dt="2021-12-24T07:06:32.433" v="167" actId="2696"/>
        <pc:sldMkLst>
          <pc:docMk/>
          <pc:sldMk cId="4117803781" sldId="1046"/>
        </pc:sldMkLst>
      </pc:sldChg>
      <pc:sldChg chg="del">
        <pc:chgData name="Xiangyu ZHAO" userId="54527c22-0271-460b-8c8f-a87dc88d9381" providerId="ADAL" clId="{F5FC14B5-6FD6-E947-8142-F0F670CD1CE0}" dt="2021-12-24T07:06:21.790" v="166" actId="2696"/>
        <pc:sldMkLst>
          <pc:docMk/>
          <pc:sldMk cId="1133510712" sldId="1047"/>
        </pc:sldMkLst>
      </pc:sldChg>
      <pc:sldChg chg="del">
        <pc:chgData name="Xiangyu ZHAO" userId="54527c22-0271-460b-8c8f-a87dc88d9381" providerId="ADAL" clId="{F5FC14B5-6FD6-E947-8142-F0F670CD1CE0}" dt="2021-12-24T07:02:45.280" v="164" actId="2696"/>
        <pc:sldMkLst>
          <pc:docMk/>
          <pc:sldMk cId="1358695059" sldId="1052"/>
        </pc:sldMkLst>
      </pc:sldChg>
      <pc:sldChg chg="add del mod modShow">
        <pc:chgData name="Xiangyu ZHAO" userId="54527c22-0271-460b-8c8f-a87dc88d9381" providerId="ADAL" clId="{F5FC14B5-6FD6-E947-8142-F0F670CD1CE0}" dt="2021-12-24T08:14:51.795" v="754" actId="2696"/>
        <pc:sldMkLst>
          <pc:docMk/>
          <pc:sldMk cId="1808965404" sldId="1053"/>
        </pc:sldMkLst>
      </pc:sldChg>
      <pc:sldChg chg="add">
        <pc:chgData name="Xiangyu ZHAO" userId="54527c22-0271-460b-8c8f-a87dc88d9381" providerId="ADAL" clId="{F5FC14B5-6FD6-E947-8142-F0F670CD1CE0}" dt="2021-12-24T08:14:57.836" v="755"/>
        <pc:sldMkLst>
          <pc:docMk/>
          <pc:sldMk cId="4071430693" sldId="1053"/>
        </pc:sldMkLst>
      </pc:sldChg>
      <pc:sldChg chg="del">
        <pc:chgData name="Xiangyu ZHAO" userId="54527c22-0271-460b-8c8f-a87dc88d9381" providerId="ADAL" clId="{F5FC14B5-6FD6-E947-8142-F0F670CD1CE0}" dt="2021-12-24T07:28:07.828" v="324" actId="2696"/>
        <pc:sldMkLst>
          <pc:docMk/>
          <pc:sldMk cId="4225956938" sldId="1053"/>
        </pc:sldMkLst>
      </pc:sldChg>
      <pc:sldChg chg="del">
        <pc:chgData name="Xiangyu ZHAO" userId="54527c22-0271-460b-8c8f-a87dc88d9381" providerId="ADAL" clId="{F5FC14B5-6FD6-E947-8142-F0F670CD1CE0}" dt="2021-12-24T07:28:07.828" v="324" actId="2696"/>
        <pc:sldMkLst>
          <pc:docMk/>
          <pc:sldMk cId="1564239467" sldId="1054"/>
        </pc:sldMkLst>
      </pc:sldChg>
      <pc:sldChg chg="add modNotesTx">
        <pc:chgData name="Xiangyu ZHAO" userId="54527c22-0271-460b-8c8f-a87dc88d9381" providerId="ADAL" clId="{F5FC14B5-6FD6-E947-8142-F0F670CD1CE0}" dt="2021-12-24T08:25:51.725" v="829" actId="20577"/>
        <pc:sldMkLst>
          <pc:docMk/>
          <pc:sldMk cId="2258231011" sldId="1054"/>
        </pc:sldMkLst>
      </pc:sldChg>
      <pc:sldChg chg="del">
        <pc:chgData name="Xiangyu ZHAO" userId="54527c22-0271-460b-8c8f-a87dc88d9381" providerId="ADAL" clId="{F5FC14B5-6FD6-E947-8142-F0F670CD1CE0}" dt="2021-12-24T07:28:07.828" v="324" actId="2696"/>
        <pc:sldMkLst>
          <pc:docMk/>
          <pc:sldMk cId="1253291064" sldId="1055"/>
        </pc:sldMkLst>
      </pc:sldChg>
      <pc:sldChg chg="add modNotesTx">
        <pc:chgData name="Xiangyu ZHAO" userId="54527c22-0271-460b-8c8f-a87dc88d9381" providerId="ADAL" clId="{F5FC14B5-6FD6-E947-8142-F0F670CD1CE0}" dt="2021-12-24T08:26:03.117" v="831" actId="20577"/>
        <pc:sldMkLst>
          <pc:docMk/>
          <pc:sldMk cId="4187159643" sldId="1055"/>
        </pc:sldMkLst>
      </pc:sldChg>
      <pc:sldChg chg="add mod modShow">
        <pc:chgData name="Xiangyu ZHAO" userId="54527c22-0271-460b-8c8f-a87dc88d9381" providerId="ADAL" clId="{F5FC14B5-6FD6-E947-8142-F0F670CD1CE0}" dt="2021-12-24T07:39:48.965" v="400" actId="729"/>
        <pc:sldMkLst>
          <pc:docMk/>
          <pc:sldMk cId="1236472055" sldId="1056"/>
        </pc:sldMkLst>
      </pc:sldChg>
      <pc:sldChg chg="del">
        <pc:chgData name="Xiangyu ZHAO" userId="54527c22-0271-460b-8c8f-a87dc88d9381" providerId="ADAL" clId="{F5FC14B5-6FD6-E947-8142-F0F670CD1CE0}" dt="2021-12-24T07:29:29.943" v="326" actId="2696"/>
        <pc:sldMkLst>
          <pc:docMk/>
          <pc:sldMk cId="1484384795" sldId="1056"/>
        </pc:sldMkLst>
      </pc:sldChg>
      <pc:sldChg chg="del">
        <pc:chgData name="Xiangyu ZHAO" userId="54527c22-0271-460b-8c8f-a87dc88d9381" providerId="ADAL" clId="{F5FC14B5-6FD6-E947-8142-F0F670CD1CE0}" dt="2021-12-24T07:06:43.844" v="168" actId="2696"/>
        <pc:sldMkLst>
          <pc:docMk/>
          <pc:sldMk cId="3730276629" sldId="1058"/>
        </pc:sldMkLst>
      </pc:sldChg>
      <pc:sldChg chg="del">
        <pc:chgData name="Xiangyu ZHAO" userId="54527c22-0271-460b-8c8f-a87dc88d9381" providerId="ADAL" clId="{F5FC14B5-6FD6-E947-8142-F0F670CD1CE0}" dt="2021-12-24T07:06:43.844" v="168" actId="2696"/>
        <pc:sldMkLst>
          <pc:docMk/>
          <pc:sldMk cId="2441867220" sldId="1059"/>
        </pc:sldMkLst>
      </pc:sldChg>
      <pc:sldChg chg="del">
        <pc:chgData name="Xiangyu ZHAO" userId="54527c22-0271-460b-8c8f-a87dc88d9381" providerId="ADAL" clId="{F5FC14B5-6FD6-E947-8142-F0F670CD1CE0}" dt="2021-12-24T07:06:43.844" v="168" actId="2696"/>
        <pc:sldMkLst>
          <pc:docMk/>
          <pc:sldMk cId="3984821659" sldId="1060"/>
        </pc:sldMkLst>
      </pc:sldChg>
      <pc:sldChg chg="del">
        <pc:chgData name="Xiangyu ZHAO" userId="54527c22-0271-460b-8c8f-a87dc88d9381" providerId="ADAL" clId="{F5FC14B5-6FD6-E947-8142-F0F670CD1CE0}" dt="2021-12-24T07:06:43.844" v="168" actId="2696"/>
        <pc:sldMkLst>
          <pc:docMk/>
          <pc:sldMk cId="2500999848" sldId="1061"/>
        </pc:sldMkLst>
      </pc:sldChg>
      <pc:sldChg chg="del">
        <pc:chgData name="Xiangyu ZHAO" userId="54527c22-0271-460b-8c8f-a87dc88d9381" providerId="ADAL" clId="{F5FC14B5-6FD6-E947-8142-F0F670CD1CE0}" dt="2021-12-24T07:06:43.844" v="168" actId="2696"/>
        <pc:sldMkLst>
          <pc:docMk/>
          <pc:sldMk cId="1830631500" sldId="1062"/>
        </pc:sldMkLst>
      </pc:sldChg>
      <pc:sldChg chg="del">
        <pc:chgData name="Xiangyu ZHAO" userId="54527c22-0271-460b-8c8f-a87dc88d9381" providerId="ADAL" clId="{F5FC14B5-6FD6-E947-8142-F0F670CD1CE0}" dt="2021-12-24T07:06:43.844" v="168" actId="2696"/>
        <pc:sldMkLst>
          <pc:docMk/>
          <pc:sldMk cId="3056848598" sldId="1063"/>
        </pc:sldMkLst>
      </pc:sldChg>
      <pc:sldChg chg="del">
        <pc:chgData name="Xiangyu ZHAO" userId="54527c22-0271-460b-8c8f-a87dc88d9381" providerId="ADAL" clId="{F5FC14B5-6FD6-E947-8142-F0F670CD1CE0}" dt="2021-12-24T07:29:29.943" v="326" actId="2696"/>
        <pc:sldMkLst>
          <pc:docMk/>
          <pc:sldMk cId="2107239990" sldId="1064"/>
        </pc:sldMkLst>
      </pc:sldChg>
      <pc:sldChg chg="add mod modShow">
        <pc:chgData name="Xiangyu ZHAO" userId="54527c22-0271-460b-8c8f-a87dc88d9381" providerId="ADAL" clId="{F5FC14B5-6FD6-E947-8142-F0F670CD1CE0}" dt="2021-12-24T07:39:48.965" v="400" actId="729"/>
        <pc:sldMkLst>
          <pc:docMk/>
          <pc:sldMk cId="3264037155" sldId="1064"/>
        </pc:sldMkLst>
      </pc:sldChg>
      <pc:sldChg chg="del">
        <pc:chgData name="Xiangyu ZHAO" userId="54527c22-0271-460b-8c8f-a87dc88d9381" providerId="ADAL" clId="{F5FC14B5-6FD6-E947-8142-F0F670CD1CE0}" dt="2021-12-24T07:29:58.583" v="328" actId="2696"/>
        <pc:sldMkLst>
          <pc:docMk/>
          <pc:sldMk cId="483709514" sldId="1065"/>
        </pc:sldMkLst>
      </pc:sldChg>
      <pc:sldChg chg="del">
        <pc:chgData name="Xiangyu ZHAO" userId="54527c22-0271-460b-8c8f-a87dc88d9381" providerId="ADAL" clId="{F5FC14B5-6FD6-E947-8142-F0F670CD1CE0}" dt="2021-12-24T07:06:21.790" v="166" actId="2696"/>
        <pc:sldMkLst>
          <pc:docMk/>
          <pc:sldMk cId="1654758470" sldId="1066"/>
        </pc:sldMkLst>
      </pc:sldChg>
      <pc:sldChg chg="del">
        <pc:chgData name="Xiangyu ZHAO" userId="54527c22-0271-460b-8c8f-a87dc88d9381" providerId="ADAL" clId="{F5FC14B5-6FD6-E947-8142-F0F670CD1CE0}" dt="2021-12-24T07:06:32.433" v="167" actId="2696"/>
        <pc:sldMkLst>
          <pc:docMk/>
          <pc:sldMk cId="451213024" sldId="1067"/>
        </pc:sldMkLst>
      </pc:sldChg>
      <pc:sldChg chg="del">
        <pc:chgData name="Xiangyu ZHAO" userId="54527c22-0271-460b-8c8f-a87dc88d9381" providerId="ADAL" clId="{F5FC14B5-6FD6-E947-8142-F0F670CD1CE0}" dt="2021-12-24T07:06:32.433" v="167" actId="2696"/>
        <pc:sldMkLst>
          <pc:docMk/>
          <pc:sldMk cId="1319263467" sldId="1068"/>
        </pc:sldMkLst>
      </pc:sldChg>
      <pc:sldChg chg="del">
        <pc:chgData name="Xiangyu ZHAO" userId="54527c22-0271-460b-8c8f-a87dc88d9381" providerId="ADAL" clId="{F5FC14B5-6FD6-E947-8142-F0F670CD1CE0}" dt="2021-12-24T07:06:43.844" v="168" actId="2696"/>
        <pc:sldMkLst>
          <pc:docMk/>
          <pc:sldMk cId="251393416" sldId="1069"/>
        </pc:sldMkLst>
      </pc:sldChg>
      <pc:sldChg chg="del">
        <pc:chgData name="Xiangyu ZHAO" userId="54527c22-0271-460b-8c8f-a87dc88d9381" providerId="ADAL" clId="{F5FC14B5-6FD6-E947-8142-F0F670CD1CE0}" dt="2021-12-24T07:06:43.844" v="168" actId="2696"/>
        <pc:sldMkLst>
          <pc:docMk/>
          <pc:sldMk cId="2500463583" sldId="1070"/>
        </pc:sldMkLst>
      </pc:sldChg>
      <pc:sldChg chg="add del">
        <pc:chgData name="Xiangyu ZHAO" userId="54527c22-0271-460b-8c8f-a87dc88d9381" providerId="ADAL" clId="{F5FC14B5-6FD6-E947-8142-F0F670CD1CE0}" dt="2021-12-24T07:39:38.690" v="399" actId="2696"/>
        <pc:sldMkLst>
          <pc:docMk/>
          <pc:sldMk cId="2561591202" sldId="1071"/>
        </pc:sldMkLst>
      </pc:sldChg>
      <pc:sldChg chg="del">
        <pc:chgData name="Xiangyu ZHAO" userId="54527c22-0271-460b-8c8f-a87dc88d9381" providerId="ADAL" clId="{F5FC14B5-6FD6-E947-8142-F0F670CD1CE0}" dt="2021-12-24T07:29:29.943" v="326" actId="2696"/>
        <pc:sldMkLst>
          <pc:docMk/>
          <pc:sldMk cId="3901385918" sldId="1071"/>
        </pc:sldMkLst>
      </pc:sldChg>
      <pc:sldChg chg="del">
        <pc:chgData name="Xiangyu ZHAO" userId="54527c22-0271-460b-8c8f-a87dc88d9381" providerId="ADAL" clId="{F5FC14B5-6FD6-E947-8142-F0F670CD1CE0}" dt="2021-12-24T07:29:58.583" v="328" actId="2696"/>
        <pc:sldMkLst>
          <pc:docMk/>
          <pc:sldMk cId="3510547604" sldId="1072"/>
        </pc:sldMkLst>
      </pc:sldChg>
      <pc:sldChg chg="del">
        <pc:chgData name="Xiangyu ZHAO" userId="54527c22-0271-460b-8c8f-a87dc88d9381" providerId="ADAL" clId="{F5FC14B5-6FD6-E947-8142-F0F670CD1CE0}" dt="2021-12-24T07:29:58.583" v="328" actId="2696"/>
        <pc:sldMkLst>
          <pc:docMk/>
          <pc:sldMk cId="1448310618" sldId="1073"/>
        </pc:sldMkLst>
      </pc:sldChg>
      <pc:sldChg chg="del">
        <pc:chgData name="Xiangyu ZHAO" userId="54527c22-0271-460b-8c8f-a87dc88d9381" providerId="ADAL" clId="{F5FC14B5-6FD6-E947-8142-F0F670CD1CE0}" dt="2021-12-24T07:06:32.433" v="167" actId="2696"/>
        <pc:sldMkLst>
          <pc:docMk/>
          <pc:sldMk cId="3165967802" sldId="1074"/>
        </pc:sldMkLst>
      </pc:sldChg>
      <pc:sldChg chg="del">
        <pc:chgData name="Xiangyu ZHAO" userId="54527c22-0271-460b-8c8f-a87dc88d9381" providerId="ADAL" clId="{F5FC14B5-6FD6-E947-8142-F0F670CD1CE0}" dt="2021-12-24T07:06:32.433" v="167" actId="2696"/>
        <pc:sldMkLst>
          <pc:docMk/>
          <pc:sldMk cId="1320781502" sldId="1075"/>
        </pc:sldMkLst>
      </pc:sldChg>
      <pc:sldChg chg="del">
        <pc:chgData name="Xiangyu ZHAO" userId="54527c22-0271-460b-8c8f-a87dc88d9381" providerId="ADAL" clId="{F5FC14B5-6FD6-E947-8142-F0F670CD1CE0}" dt="2021-12-24T07:06:21.790" v="166" actId="2696"/>
        <pc:sldMkLst>
          <pc:docMk/>
          <pc:sldMk cId="254372401" sldId="1076"/>
        </pc:sldMkLst>
      </pc:sldChg>
      <pc:sldChg chg="del">
        <pc:chgData name="Xiangyu ZHAO" userId="54527c22-0271-460b-8c8f-a87dc88d9381" providerId="ADAL" clId="{F5FC14B5-6FD6-E947-8142-F0F670CD1CE0}" dt="2021-12-24T07:29:58.583" v="328" actId="2696"/>
        <pc:sldMkLst>
          <pc:docMk/>
          <pc:sldMk cId="4011379741" sldId="1077"/>
        </pc:sldMkLst>
      </pc:sldChg>
      <pc:sldChg chg="del">
        <pc:chgData name="Xiangyu ZHAO" userId="54527c22-0271-460b-8c8f-a87dc88d9381" providerId="ADAL" clId="{F5FC14B5-6FD6-E947-8142-F0F670CD1CE0}" dt="2021-12-24T07:29:58.583" v="328" actId="2696"/>
        <pc:sldMkLst>
          <pc:docMk/>
          <pc:sldMk cId="2964512018" sldId="1078"/>
        </pc:sldMkLst>
      </pc:sldChg>
      <pc:sldChg chg="del">
        <pc:chgData name="Xiangyu ZHAO" userId="54527c22-0271-460b-8c8f-a87dc88d9381" providerId="ADAL" clId="{F5FC14B5-6FD6-E947-8142-F0F670CD1CE0}" dt="2021-12-24T07:06:13.810" v="165" actId="2696"/>
        <pc:sldMkLst>
          <pc:docMk/>
          <pc:sldMk cId="1425047408" sldId="1081"/>
        </pc:sldMkLst>
      </pc:sldChg>
      <pc:sldChg chg="del">
        <pc:chgData name="Xiangyu ZHAO" userId="54527c22-0271-460b-8c8f-a87dc88d9381" providerId="ADAL" clId="{F5FC14B5-6FD6-E947-8142-F0F670CD1CE0}" dt="2021-12-24T07:06:13.810" v="165" actId="2696"/>
        <pc:sldMkLst>
          <pc:docMk/>
          <pc:sldMk cId="4135128831" sldId="1082"/>
        </pc:sldMkLst>
      </pc:sldChg>
      <pc:sldChg chg="del">
        <pc:chgData name="Xiangyu ZHAO" userId="54527c22-0271-460b-8c8f-a87dc88d9381" providerId="ADAL" clId="{F5FC14B5-6FD6-E947-8142-F0F670CD1CE0}" dt="2021-12-24T07:06:13.810" v="165" actId="2696"/>
        <pc:sldMkLst>
          <pc:docMk/>
          <pc:sldMk cId="4124230497" sldId="1083"/>
        </pc:sldMkLst>
      </pc:sldChg>
      <pc:sldChg chg="del">
        <pc:chgData name="Xiangyu ZHAO" userId="54527c22-0271-460b-8c8f-a87dc88d9381" providerId="ADAL" clId="{F5FC14B5-6FD6-E947-8142-F0F670CD1CE0}" dt="2021-12-24T07:06:13.810" v="165" actId="2696"/>
        <pc:sldMkLst>
          <pc:docMk/>
          <pc:sldMk cId="2750987587" sldId="1084"/>
        </pc:sldMkLst>
      </pc:sldChg>
      <pc:sldChg chg="del">
        <pc:chgData name="Xiangyu ZHAO" userId="54527c22-0271-460b-8c8f-a87dc88d9381" providerId="ADAL" clId="{F5FC14B5-6FD6-E947-8142-F0F670CD1CE0}" dt="2021-12-24T07:06:13.810" v="165" actId="2696"/>
        <pc:sldMkLst>
          <pc:docMk/>
          <pc:sldMk cId="3837856277" sldId="1085"/>
        </pc:sldMkLst>
      </pc:sldChg>
      <pc:sldChg chg="del">
        <pc:chgData name="Xiangyu ZHAO" userId="54527c22-0271-460b-8c8f-a87dc88d9381" providerId="ADAL" clId="{F5FC14B5-6FD6-E947-8142-F0F670CD1CE0}" dt="2021-12-24T07:06:13.810" v="165" actId="2696"/>
        <pc:sldMkLst>
          <pc:docMk/>
          <pc:sldMk cId="3480753777" sldId="1086"/>
        </pc:sldMkLst>
      </pc:sldChg>
      <pc:sldChg chg="del">
        <pc:chgData name="Xiangyu ZHAO" userId="54527c22-0271-460b-8c8f-a87dc88d9381" providerId="ADAL" clId="{F5FC14B5-6FD6-E947-8142-F0F670CD1CE0}" dt="2021-12-24T07:06:13.810" v="165" actId="2696"/>
        <pc:sldMkLst>
          <pc:docMk/>
          <pc:sldMk cId="2913149813" sldId="1087"/>
        </pc:sldMkLst>
      </pc:sldChg>
      <pc:sldChg chg="del">
        <pc:chgData name="Xiangyu ZHAO" userId="54527c22-0271-460b-8c8f-a87dc88d9381" providerId="ADAL" clId="{F5FC14B5-6FD6-E947-8142-F0F670CD1CE0}" dt="2021-12-24T07:06:13.810" v="165" actId="2696"/>
        <pc:sldMkLst>
          <pc:docMk/>
          <pc:sldMk cId="3164364861" sldId="1089"/>
        </pc:sldMkLst>
      </pc:sldChg>
      <pc:sldChg chg="modNotesTx">
        <pc:chgData name="Xiangyu ZHAO" userId="54527c22-0271-460b-8c8f-a87dc88d9381" providerId="ADAL" clId="{F5FC14B5-6FD6-E947-8142-F0F670CD1CE0}" dt="2021-12-24T08:29:16.156" v="859" actId="20577"/>
        <pc:sldMkLst>
          <pc:docMk/>
          <pc:sldMk cId="3499692073" sldId="1090"/>
        </pc:sldMkLst>
      </pc:sldChg>
      <pc:sldChg chg="del">
        <pc:chgData name="Xiangyu ZHAO" userId="54527c22-0271-460b-8c8f-a87dc88d9381" providerId="ADAL" clId="{F5FC14B5-6FD6-E947-8142-F0F670CD1CE0}" dt="2021-12-24T07:06:13.810" v="165" actId="2696"/>
        <pc:sldMkLst>
          <pc:docMk/>
          <pc:sldMk cId="3243195768" sldId="1091"/>
        </pc:sldMkLst>
      </pc:sldChg>
      <pc:sldChg chg="del">
        <pc:chgData name="Xiangyu ZHAO" userId="54527c22-0271-460b-8c8f-a87dc88d9381" providerId="ADAL" clId="{F5FC14B5-6FD6-E947-8142-F0F670CD1CE0}" dt="2021-12-24T07:06:13.810" v="165" actId="2696"/>
        <pc:sldMkLst>
          <pc:docMk/>
          <pc:sldMk cId="4267244886" sldId="1092"/>
        </pc:sldMkLst>
      </pc:sldChg>
      <pc:sldChg chg="del">
        <pc:chgData name="Xiangyu ZHAO" userId="54527c22-0271-460b-8c8f-a87dc88d9381" providerId="ADAL" clId="{F5FC14B5-6FD6-E947-8142-F0F670CD1CE0}" dt="2021-12-24T07:06:13.810" v="165" actId="2696"/>
        <pc:sldMkLst>
          <pc:docMk/>
          <pc:sldMk cId="4280340516" sldId="1093"/>
        </pc:sldMkLst>
      </pc:sldChg>
      <pc:sldChg chg="del">
        <pc:chgData name="Xiangyu ZHAO" userId="54527c22-0271-460b-8c8f-a87dc88d9381" providerId="ADAL" clId="{F5FC14B5-6FD6-E947-8142-F0F670CD1CE0}" dt="2021-12-24T07:29:58.583" v="328" actId="2696"/>
        <pc:sldMkLst>
          <pc:docMk/>
          <pc:sldMk cId="2577450042" sldId="1094"/>
        </pc:sldMkLst>
      </pc:sldChg>
      <pc:sldChg chg="del">
        <pc:chgData name="Xiangyu ZHAO" userId="54527c22-0271-460b-8c8f-a87dc88d9381" providerId="ADAL" clId="{F5FC14B5-6FD6-E947-8142-F0F670CD1CE0}" dt="2021-12-24T07:29:58.583" v="328" actId="2696"/>
        <pc:sldMkLst>
          <pc:docMk/>
          <pc:sldMk cId="1513413329" sldId="1095"/>
        </pc:sldMkLst>
      </pc:sldChg>
      <pc:sldChg chg="del">
        <pc:chgData name="Xiangyu ZHAO" userId="54527c22-0271-460b-8c8f-a87dc88d9381" providerId="ADAL" clId="{F5FC14B5-6FD6-E947-8142-F0F670CD1CE0}" dt="2021-12-24T07:29:58.583" v="328" actId="2696"/>
        <pc:sldMkLst>
          <pc:docMk/>
          <pc:sldMk cId="1453511170" sldId="1096"/>
        </pc:sldMkLst>
      </pc:sldChg>
      <pc:sldChg chg="add mod modShow">
        <pc:chgData name="Xiangyu ZHAO" userId="54527c22-0271-460b-8c8f-a87dc88d9381" providerId="ADAL" clId="{F5FC14B5-6FD6-E947-8142-F0F670CD1CE0}" dt="2021-12-24T07:39:48.965" v="400" actId="729"/>
        <pc:sldMkLst>
          <pc:docMk/>
          <pc:sldMk cId="1145137696" sldId="1097"/>
        </pc:sldMkLst>
      </pc:sldChg>
      <pc:sldChg chg="del">
        <pc:chgData name="Xiangyu ZHAO" userId="54527c22-0271-460b-8c8f-a87dc88d9381" providerId="ADAL" clId="{F5FC14B5-6FD6-E947-8142-F0F670CD1CE0}" dt="2021-12-24T07:29:29.943" v="326" actId="2696"/>
        <pc:sldMkLst>
          <pc:docMk/>
          <pc:sldMk cId="3474599489" sldId="1097"/>
        </pc:sldMkLst>
      </pc:sldChg>
      <pc:sldChg chg="delSp add mod modNotesTx">
        <pc:chgData name="Xiangyu ZHAO" userId="54527c22-0271-460b-8c8f-a87dc88d9381" providerId="ADAL" clId="{F5FC14B5-6FD6-E947-8142-F0F670CD1CE0}" dt="2021-12-24T07:47:44.137" v="417" actId="20577"/>
        <pc:sldMkLst>
          <pc:docMk/>
          <pc:sldMk cId="4225089447" sldId="1098"/>
        </pc:sldMkLst>
        <pc:spChg chg="del">
          <ac:chgData name="Xiangyu ZHAO" userId="54527c22-0271-460b-8c8f-a87dc88d9381" providerId="ADAL" clId="{F5FC14B5-6FD6-E947-8142-F0F670CD1CE0}" dt="2021-12-24T07:33:32.905" v="340" actId="478"/>
          <ac:spMkLst>
            <pc:docMk/>
            <pc:sldMk cId="4225089447" sldId="1098"/>
            <ac:spMk id="82" creationId="{26B5FFCC-5952-9440-BF7B-8C4065CDA77F}"/>
          </ac:spMkLst>
        </pc:spChg>
      </pc:sldChg>
      <pc:sldChg chg="delSp add mod modNotesTx">
        <pc:chgData name="Xiangyu ZHAO" userId="54527c22-0271-460b-8c8f-a87dc88d9381" providerId="ADAL" clId="{F5FC14B5-6FD6-E947-8142-F0F670CD1CE0}" dt="2021-12-24T07:47:54.090" v="418" actId="20577"/>
        <pc:sldMkLst>
          <pc:docMk/>
          <pc:sldMk cId="2012142381" sldId="1099"/>
        </pc:sldMkLst>
        <pc:spChg chg="del">
          <ac:chgData name="Xiangyu ZHAO" userId="54527c22-0271-460b-8c8f-a87dc88d9381" providerId="ADAL" clId="{F5FC14B5-6FD6-E947-8142-F0F670CD1CE0}" dt="2021-12-24T07:33:35.484" v="341" actId="478"/>
          <ac:spMkLst>
            <pc:docMk/>
            <pc:sldMk cId="2012142381" sldId="1099"/>
            <ac:spMk id="46" creationId="{AC0A1F88-B905-7941-AAF5-742BF87CF11A}"/>
          </ac:spMkLst>
        </pc:spChg>
      </pc:sldChg>
      <pc:sldChg chg="delSp add mod modNotesTx">
        <pc:chgData name="Xiangyu ZHAO" userId="54527c22-0271-460b-8c8f-a87dc88d9381" providerId="ADAL" clId="{F5FC14B5-6FD6-E947-8142-F0F670CD1CE0}" dt="2021-12-24T07:48:01.928" v="419" actId="20577"/>
        <pc:sldMkLst>
          <pc:docMk/>
          <pc:sldMk cId="3435389192" sldId="1100"/>
        </pc:sldMkLst>
        <pc:spChg chg="del">
          <ac:chgData name="Xiangyu ZHAO" userId="54527c22-0271-460b-8c8f-a87dc88d9381" providerId="ADAL" clId="{F5FC14B5-6FD6-E947-8142-F0F670CD1CE0}" dt="2021-12-24T07:33:40.370" v="342" actId="478"/>
          <ac:spMkLst>
            <pc:docMk/>
            <pc:sldMk cId="3435389192" sldId="1100"/>
            <ac:spMk id="49" creationId="{FDCEFB8A-F188-694D-9474-51F9BAECA1BC}"/>
          </ac:spMkLst>
        </pc:spChg>
      </pc:sldChg>
      <pc:sldChg chg="delSp add mod modNotesTx">
        <pc:chgData name="Xiangyu ZHAO" userId="54527c22-0271-460b-8c8f-a87dc88d9381" providerId="ADAL" clId="{F5FC14B5-6FD6-E947-8142-F0F670CD1CE0}" dt="2021-12-24T07:48:49.881" v="420" actId="20577"/>
        <pc:sldMkLst>
          <pc:docMk/>
          <pc:sldMk cId="4275018809" sldId="1101"/>
        </pc:sldMkLst>
        <pc:spChg chg="del">
          <ac:chgData name="Xiangyu ZHAO" userId="54527c22-0271-460b-8c8f-a87dc88d9381" providerId="ADAL" clId="{F5FC14B5-6FD6-E947-8142-F0F670CD1CE0}" dt="2021-12-24T07:33:44.586" v="343" actId="478"/>
          <ac:spMkLst>
            <pc:docMk/>
            <pc:sldMk cId="4275018809" sldId="1101"/>
            <ac:spMk id="59" creationId="{0D75A311-8A61-5C4D-AB12-880916BE5C00}"/>
          </ac:spMkLst>
        </pc:spChg>
      </pc:sldChg>
      <pc:sldChg chg="delSp add mod modNotesTx">
        <pc:chgData name="Xiangyu ZHAO" userId="54527c22-0271-460b-8c8f-a87dc88d9381" providerId="ADAL" clId="{F5FC14B5-6FD6-E947-8142-F0F670CD1CE0}" dt="2021-12-24T07:49:32.286" v="425" actId="20577"/>
        <pc:sldMkLst>
          <pc:docMk/>
          <pc:sldMk cId="2469021121" sldId="1102"/>
        </pc:sldMkLst>
        <pc:spChg chg="del">
          <ac:chgData name="Xiangyu ZHAO" userId="54527c22-0271-460b-8c8f-a87dc88d9381" providerId="ADAL" clId="{F5FC14B5-6FD6-E947-8142-F0F670CD1CE0}" dt="2021-12-24T07:33:49.928" v="345" actId="478"/>
          <ac:spMkLst>
            <pc:docMk/>
            <pc:sldMk cId="2469021121" sldId="1102"/>
            <ac:spMk id="22" creationId="{3BBBB01D-5B2E-334E-9784-092A84D8E3A9}"/>
          </ac:spMkLst>
        </pc:spChg>
      </pc:sldChg>
      <pc:sldChg chg="delSp add mod modNotesTx">
        <pc:chgData name="Xiangyu ZHAO" userId="54527c22-0271-460b-8c8f-a87dc88d9381" providerId="ADAL" clId="{F5FC14B5-6FD6-E947-8142-F0F670CD1CE0}" dt="2021-12-24T07:49:36.128" v="426" actId="20577"/>
        <pc:sldMkLst>
          <pc:docMk/>
          <pc:sldMk cId="3596979369" sldId="1103"/>
        </pc:sldMkLst>
        <pc:spChg chg="del">
          <ac:chgData name="Xiangyu ZHAO" userId="54527c22-0271-460b-8c8f-a87dc88d9381" providerId="ADAL" clId="{F5FC14B5-6FD6-E947-8142-F0F670CD1CE0}" dt="2021-12-24T07:33:53.072" v="346" actId="478"/>
          <ac:spMkLst>
            <pc:docMk/>
            <pc:sldMk cId="3596979369" sldId="1103"/>
            <ac:spMk id="22" creationId="{3BBBB01D-5B2E-334E-9784-092A84D8E3A9}"/>
          </ac:spMkLst>
        </pc:spChg>
      </pc:sldChg>
      <pc:sldChg chg="delSp add mod modNotesTx">
        <pc:chgData name="Xiangyu ZHAO" userId="54527c22-0271-460b-8c8f-a87dc88d9381" providerId="ADAL" clId="{F5FC14B5-6FD6-E947-8142-F0F670CD1CE0}" dt="2021-12-24T07:49:49.118" v="428" actId="20577"/>
        <pc:sldMkLst>
          <pc:docMk/>
          <pc:sldMk cId="3341582405" sldId="1104"/>
        </pc:sldMkLst>
        <pc:spChg chg="del">
          <ac:chgData name="Xiangyu ZHAO" userId="54527c22-0271-460b-8c8f-a87dc88d9381" providerId="ADAL" clId="{F5FC14B5-6FD6-E947-8142-F0F670CD1CE0}" dt="2021-12-24T07:33:58.072" v="347" actId="478"/>
          <ac:spMkLst>
            <pc:docMk/>
            <pc:sldMk cId="3341582405" sldId="1104"/>
            <ac:spMk id="34" creationId="{3BEFC919-C98C-7545-A1BD-95C1EF07F197}"/>
          </ac:spMkLst>
        </pc:spChg>
      </pc:sldChg>
      <pc:sldChg chg="delSp add mod modNotesTx">
        <pc:chgData name="Xiangyu ZHAO" userId="54527c22-0271-460b-8c8f-a87dc88d9381" providerId="ADAL" clId="{F5FC14B5-6FD6-E947-8142-F0F670CD1CE0}" dt="2021-12-24T07:50:00.755" v="429" actId="20577"/>
        <pc:sldMkLst>
          <pc:docMk/>
          <pc:sldMk cId="3880964307" sldId="1105"/>
        </pc:sldMkLst>
        <pc:spChg chg="del">
          <ac:chgData name="Xiangyu ZHAO" userId="54527c22-0271-460b-8c8f-a87dc88d9381" providerId="ADAL" clId="{F5FC14B5-6FD6-E947-8142-F0F670CD1CE0}" dt="2021-12-24T07:34:00.770" v="348" actId="478"/>
          <ac:spMkLst>
            <pc:docMk/>
            <pc:sldMk cId="3880964307" sldId="1105"/>
            <ac:spMk id="34" creationId="{795876C9-9114-794A-86D8-8039AAB3AD18}"/>
          </ac:spMkLst>
        </pc:spChg>
      </pc:sldChg>
      <pc:sldChg chg="delSp add mod modNotesTx">
        <pc:chgData name="Xiangyu ZHAO" userId="54527c22-0271-460b-8c8f-a87dc88d9381" providerId="ADAL" clId="{F5FC14B5-6FD6-E947-8142-F0F670CD1CE0}" dt="2021-12-24T07:50:10.366" v="431" actId="20577"/>
        <pc:sldMkLst>
          <pc:docMk/>
          <pc:sldMk cId="1887079293" sldId="1106"/>
        </pc:sldMkLst>
        <pc:spChg chg="del">
          <ac:chgData name="Xiangyu ZHAO" userId="54527c22-0271-460b-8c8f-a87dc88d9381" providerId="ADAL" clId="{F5FC14B5-6FD6-E947-8142-F0F670CD1CE0}" dt="2021-12-24T07:34:05.781" v="349" actId="478"/>
          <ac:spMkLst>
            <pc:docMk/>
            <pc:sldMk cId="1887079293" sldId="1106"/>
            <ac:spMk id="30" creationId="{65583E90-5833-3443-B753-AB22DF0C57D9}"/>
          </ac:spMkLst>
        </pc:spChg>
      </pc:sldChg>
      <pc:sldChg chg="delSp modSp add mod modNotesTx">
        <pc:chgData name="Xiangyu ZHAO" userId="54527c22-0271-460b-8c8f-a87dc88d9381" providerId="ADAL" clId="{F5FC14B5-6FD6-E947-8142-F0F670CD1CE0}" dt="2021-12-24T07:50:59.778" v="434" actId="20577"/>
        <pc:sldMkLst>
          <pc:docMk/>
          <pc:sldMk cId="2884652278" sldId="1107"/>
        </pc:sldMkLst>
        <pc:spChg chg="del mod">
          <ac:chgData name="Xiangyu ZHAO" userId="54527c22-0271-460b-8c8f-a87dc88d9381" providerId="ADAL" clId="{F5FC14B5-6FD6-E947-8142-F0F670CD1CE0}" dt="2021-12-24T07:34:34.329" v="353" actId="478"/>
          <ac:spMkLst>
            <pc:docMk/>
            <pc:sldMk cId="2884652278" sldId="1107"/>
            <ac:spMk id="8" creationId="{10C24860-7CF6-334E-9DAB-294FD653D4CD}"/>
          </ac:spMkLst>
        </pc:spChg>
      </pc:sldChg>
      <pc:sldChg chg="delSp add mod modNotesTx">
        <pc:chgData name="Xiangyu ZHAO" userId="54527c22-0271-460b-8c8f-a87dc88d9381" providerId="ADAL" clId="{F5FC14B5-6FD6-E947-8142-F0F670CD1CE0}" dt="2021-12-24T07:51:10.231" v="436" actId="20577"/>
        <pc:sldMkLst>
          <pc:docMk/>
          <pc:sldMk cId="2452791533" sldId="1108"/>
        </pc:sldMkLst>
        <pc:spChg chg="del">
          <ac:chgData name="Xiangyu ZHAO" userId="54527c22-0271-460b-8c8f-a87dc88d9381" providerId="ADAL" clId="{F5FC14B5-6FD6-E947-8142-F0F670CD1CE0}" dt="2021-12-24T07:34:37.917" v="354" actId="478"/>
          <ac:spMkLst>
            <pc:docMk/>
            <pc:sldMk cId="2452791533" sldId="1108"/>
            <ac:spMk id="31" creationId="{CBB68722-3816-1940-89CE-93BC0BE55B79}"/>
          </ac:spMkLst>
        </pc:spChg>
      </pc:sldChg>
      <pc:sldChg chg="addSp delSp modSp add mod modNotesTx">
        <pc:chgData name="Xiangyu ZHAO" userId="54527c22-0271-460b-8c8f-a87dc88d9381" providerId="ADAL" clId="{F5FC14B5-6FD6-E947-8142-F0F670CD1CE0}" dt="2021-12-24T09:05:45.195" v="1016" actId="20577"/>
        <pc:sldMkLst>
          <pc:docMk/>
          <pc:sldMk cId="1824694627" sldId="1109"/>
        </pc:sldMkLst>
        <pc:spChg chg="mod">
          <ac:chgData name="Xiangyu ZHAO" userId="54527c22-0271-460b-8c8f-a87dc88d9381" providerId="ADAL" clId="{F5FC14B5-6FD6-E947-8142-F0F670CD1CE0}" dt="2021-12-24T06:30:47.097" v="91" actId="1038"/>
          <ac:spMkLst>
            <pc:docMk/>
            <pc:sldMk cId="1824694627" sldId="1109"/>
            <ac:spMk id="18" creationId="{3228BB3D-ACC5-3340-B04C-233D31115594}"/>
          </ac:spMkLst>
        </pc:spChg>
        <pc:spChg chg="add del mod">
          <ac:chgData name="Xiangyu ZHAO" userId="54527c22-0271-460b-8c8f-a87dc88d9381" providerId="ADAL" clId="{F5FC14B5-6FD6-E947-8142-F0F670CD1CE0}" dt="2021-12-24T06:31:21.060" v="125" actId="21"/>
          <ac:spMkLst>
            <pc:docMk/>
            <pc:sldMk cId="1824694627" sldId="1109"/>
            <ac:spMk id="19" creationId="{2D302E64-7803-5B4C-8464-175FF1AF97A4}"/>
          </ac:spMkLst>
        </pc:spChg>
        <pc:spChg chg="add mod">
          <ac:chgData name="Xiangyu ZHAO" userId="54527c22-0271-460b-8c8f-a87dc88d9381" providerId="ADAL" clId="{F5FC14B5-6FD6-E947-8142-F0F670CD1CE0}" dt="2021-12-24T06:31:35.505" v="130"/>
          <ac:spMkLst>
            <pc:docMk/>
            <pc:sldMk cId="1824694627" sldId="1109"/>
            <ac:spMk id="22" creationId="{898686DC-DA37-F641-906B-BDD405706D60}"/>
          </ac:spMkLst>
        </pc:spChg>
        <pc:spChg chg="del">
          <ac:chgData name="Xiangyu ZHAO" userId="54527c22-0271-460b-8c8f-a87dc88d9381" providerId="ADAL" clId="{F5FC14B5-6FD6-E947-8142-F0F670CD1CE0}" dt="2021-12-24T07:35:52.112" v="366" actId="478"/>
          <ac:spMkLst>
            <pc:docMk/>
            <pc:sldMk cId="1824694627" sldId="1109"/>
            <ac:spMk id="30" creationId="{88073972-1AC9-A14B-84A7-9B27D74F7234}"/>
          </ac:spMkLst>
        </pc:spChg>
      </pc:sldChg>
      <pc:sldChg chg="addSp delSp modSp add mod modNotesTx">
        <pc:chgData name="Xiangyu ZHAO" userId="54527c22-0271-460b-8c8f-a87dc88d9381" providerId="ADAL" clId="{F5FC14B5-6FD6-E947-8142-F0F670CD1CE0}" dt="2021-12-24T07:58:55.008" v="599" actId="20577"/>
        <pc:sldMkLst>
          <pc:docMk/>
          <pc:sldMk cId="1185200678" sldId="1110"/>
        </pc:sldMkLst>
        <pc:spChg chg="del">
          <ac:chgData name="Xiangyu ZHAO" userId="54527c22-0271-460b-8c8f-a87dc88d9381" providerId="ADAL" clId="{F5FC14B5-6FD6-E947-8142-F0F670CD1CE0}" dt="2021-12-24T06:31:41.919" v="131" actId="478"/>
          <ac:spMkLst>
            <pc:docMk/>
            <pc:sldMk cId="1185200678" sldId="1110"/>
            <ac:spMk id="18" creationId="{3228BB3D-ACC5-3340-B04C-233D31115594}"/>
          </ac:spMkLst>
        </pc:spChg>
        <pc:spChg chg="add mod">
          <ac:chgData name="Xiangyu ZHAO" userId="54527c22-0271-460b-8c8f-a87dc88d9381" providerId="ADAL" clId="{F5FC14B5-6FD6-E947-8142-F0F670CD1CE0}" dt="2021-12-24T06:31:34.335" v="129"/>
          <ac:spMkLst>
            <pc:docMk/>
            <pc:sldMk cId="1185200678" sldId="1110"/>
            <ac:spMk id="22" creationId="{19464D2D-1144-1946-979B-53880EB35910}"/>
          </ac:spMkLst>
        </pc:spChg>
        <pc:spChg chg="add mod">
          <ac:chgData name="Xiangyu ZHAO" userId="54527c22-0271-460b-8c8f-a87dc88d9381" providerId="ADAL" clId="{F5FC14B5-6FD6-E947-8142-F0F670CD1CE0}" dt="2021-12-24T06:31:42.396" v="132"/>
          <ac:spMkLst>
            <pc:docMk/>
            <pc:sldMk cId="1185200678" sldId="1110"/>
            <ac:spMk id="23" creationId="{1E8BA195-9E44-0F4B-B3F7-4BF86BE0F033}"/>
          </ac:spMkLst>
        </pc:spChg>
        <pc:spChg chg="del">
          <ac:chgData name="Xiangyu ZHAO" userId="54527c22-0271-460b-8c8f-a87dc88d9381" providerId="ADAL" clId="{F5FC14B5-6FD6-E947-8142-F0F670CD1CE0}" dt="2021-12-24T07:35:54.823" v="367" actId="478"/>
          <ac:spMkLst>
            <pc:docMk/>
            <pc:sldMk cId="1185200678" sldId="1110"/>
            <ac:spMk id="30" creationId="{88073972-1AC9-A14B-84A7-9B27D74F7234}"/>
          </ac:spMkLst>
        </pc:spChg>
        <pc:spChg chg="mod">
          <ac:chgData name="Xiangyu ZHAO" userId="54527c22-0271-460b-8c8f-a87dc88d9381" providerId="ADAL" clId="{F5FC14B5-6FD6-E947-8142-F0F670CD1CE0}" dt="2021-12-24T06:28:40.139" v="52" actId="20577"/>
          <ac:spMkLst>
            <pc:docMk/>
            <pc:sldMk cId="1185200678" sldId="1110"/>
            <ac:spMk id="37" creationId="{CC752EB1-F576-FC40-B10E-3F72D037F374}"/>
          </ac:spMkLst>
        </pc:spChg>
      </pc:sldChg>
      <pc:sldChg chg="addSp delSp modSp add mod modNotesTx">
        <pc:chgData name="Xiangyu ZHAO" userId="54527c22-0271-460b-8c8f-a87dc88d9381" providerId="ADAL" clId="{F5FC14B5-6FD6-E947-8142-F0F670CD1CE0}" dt="2021-12-24T07:58:21.115" v="592" actId="20577"/>
        <pc:sldMkLst>
          <pc:docMk/>
          <pc:sldMk cId="590872425" sldId="1111"/>
        </pc:sldMkLst>
        <pc:spChg chg="del">
          <ac:chgData name="Xiangyu ZHAO" userId="54527c22-0271-460b-8c8f-a87dc88d9381" providerId="ADAL" clId="{F5FC14B5-6FD6-E947-8142-F0F670CD1CE0}" dt="2021-12-24T06:31:46.396" v="133" actId="478"/>
          <ac:spMkLst>
            <pc:docMk/>
            <pc:sldMk cId="590872425" sldId="1111"/>
            <ac:spMk id="18" creationId="{3228BB3D-ACC5-3340-B04C-233D31115594}"/>
          </ac:spMkLst>
        </pc:spChg>
        <pc:spChg chg="add mod">
          <ac:chgData name="Xiangyu ZHAO" userId="54527c22-0271-460b-8c8f-a87dc88d9381" providerId="ADAL" clId="{F5FC14B5-6FD6-E947-8142-F0F670CD1CE0}" dt="2021-12-24T06:31:33.205" v="128"/>
          <ac:spMkLst>
            <pc:docMk/>
            <pc:sldMk cId="590872425" sldId="1111"/>
            <ac:spMk id="27" creationId="{0CC9F461-853A-774B-9F38-944D83D0D7DA}"/>
          </ac:spMkLst>
        </pc:spChg>
        <pc:spChg chg="add mod">
          <ac:chgData name="Xiangyu ZHAO" userId="54527c22-0271-460b-8c8f-a87dc88d9381" providerId="ADAL" clId="{F5FC14B5-6FD6-E947-8142-F0F670CD1CE0}" dt="2021-12-24T06:31:47.139" v="134"/>
          <ac:spMkLst>
            <pc:docMk/>
            <pc:sldMk cId="590872425" sldId="1111"/>
            <ac:spMk id="28" creationId="{23F61BE3-FEEE-3041-BD02-18302A1262A6}"/>
          </ac:spMkLst>
        </pc:spChg>
        <pc:spChg chg="del">
          <ac:chgData name="Xiangyu ZHAO" userId="54527c22-0271-460b-8c8f-a87dc88d9381" providerId="ADAL" clId="{F5FC14B5-6FD6-E947-8142-F0F670CD1CE0}" dt="2021-12-24T07:35:57.365" v="368" actId="478"/>
          <ac:spMkLst>
            <pc:docMk/>
            <pc:sldMk cId="590872425" sldId="1111"/>
            <ac:spMk id="30" creationId="{88073972-1AC9-A14B-84A7-9B27D74F7234}"/>
          </ac:spMkLst>
        </pc:spChg>
        <pc:spChg chg="mod">
          <ac:chgData name="Xiangyu ZHAO" userId="54527c22-0271-460b-8c8f-a87dc88d9381" providerId="ADAL" clId="{F5FC14B5-6FD6-E947-8142-F0F670CD1CE0}" dt="2021-12-24T06:28:45.728" v="55" actId="20577"/>
          <ac:spMkLst>
            <pc:docMk/>
            <pc:sldMk cId="590872425" sldId="1111"/>
            <ac:spMk id="40" creationId="{EBBD21AF-34BF-E24D-BC71-C14FB4882B83}"/>
          </ac:spMkLst>
        </pc:spChg>
      </pc:sldChg>
      <pc:sldChg chg="addSp delSp modSp add mod modNotesTx">
        <pc:chgData name="Xiangyu ZHAO" userId="54527c22-0271-460b-8c8f-a87dc88d9381" providerId="ADAL" clId="{F5FC14B5-6FD6-E947-8142-F0F670CD1CE0}" dt="2021-12-24T07:58:01.629" v="591" actId="20577"/>
        <pc:sldMkLst>
          <pc:docMk/>
          <pc:sldMk cId="924473364" sldId="1112"/>
        </pc:sldMkLst>
        <pc:spChg chg="del">
          <ac:chgData name="Xiangyu ZHAO" userId="54527c22-0271-460b-8c8f-a87dc88d9381" providerId="ADAL" clId="{F5FC14B5-6FD6-E947-8142-F0F670CD1CE0}" dt="2021-12-24T06:31:54.811" v="135" actId="478"/>
          <ac:spMkLst>
            <pc:docMk/>
            <pc:sldMk cId="924473364" sldId="1112"/>
            <ac:spMk id="18" creationId="{3228BB3D-ACC5-3340-B04C-233D31115594}"/>
          </ac:spMkLst>
        </pc:spChg>
        <pc:spChg chg="del">
          <ac:chgData name="Xiangyu ZHAO" userId="54527c22-0271-460b-8c8f-a87dc88d9381" providerId="ADAL" clId="{F5FC14B5-6FD6-E947-8142-F0F670CD1CE0}" dt="2021-12-24T07:36:00.783" v="369" actId="478"/>
          <ac:spMkLst>
            <pc:docMk/>
            <pc:sldMk cId="924473364" sldId="1112"/>
            <ac:spMk id="30" creationId="{88073972-1AC9-A14B-84A7-9B27D74F7234}"/>
          </ac:spMkLst>
        </pc:spChg>
        <pc:spChg chg="mod">
          <ac:chgData name="Xiangyu ZHAO" userId="54527c22-0271-460b-8c8f-a87dc88d9381" providerId="ADAL" clId="{F5FC14B5-6FD6-E947-8142-F0F670CD1CE0}" dt="2021-12-24T06:28:48.725" v="58" actId="20577"/>
          <ac:spMkLst>
            <pc:docMk/>
            <pc:sldMk cId="924473364" sldId="1112"/>
            <ac:spMk id="34" creationId="{6DF640B7-FE9E-7440-8194-3667C4666B93}"/>
          </ac:spMkLst>
        </pc:spChg>
        <pc:spChg chg="mod">
          <ac:chgData name="Xiangyu ZHAO" userId="54527c22-0271-460b-8c8f-a87dc88d9381" providerId="ADAL" clId="{F5FC14B5-6FD6-E947-8142-F0F670CD1CE0}" dt="2021-12-24T06:27:52.023" v="48"/>
          <ac:spMkLst>
            <pc:docMk/>
            <pc:sldMk cId="924473364" sldId="1112"/>
            <ac:spMk id="38" creationId="{E4D48F0C-8B20-7342-810F-72E52668E4DE}"/>
          </ac:spMkLst>
        </pc:spChg>
        <pc:spChg chg="mod">
          <ac:chgData name="Xiangyu ZHAO" userId="54527c22-0271-460b-8c8f-a87dc88d9381" providerId="ADAL" clId="{F5FC14B5-6FD6-E947-8142-F0F670CD1CE0}" dt="2021-12-24T06:30:00.961" v="60" actId="2711"/>
          <ac:spMkLst>
            <pc:docMk/>
            <pc:sldMk cId="924473364" sldId="1112"/>
            <ac:spMk id="39" creationId="{02539799-F29A-1E48-9354-C682AEA360AD}"/>
          </ac:spMkLst>
        </pc:spChg>
        <pc:spChg chg="add mod">
          <ac:chgData name="Xiangyu ZHAO" userId="54527c22-0271-460b-8c8f-a87dc88d9381" providerId="ADAL" clId="{F5FC14B5-6FD6-E947-8142-F0F670CD1CE0}" dt="2021-12-24T06:31:30.825" v="127" actId="1076"/>
          <ac:spMkLst>
            <pc:docMk/>
            <pc:sldMk cId="924473364" sldId="1112"/>
            <ac:spMk id="41" creationId="{543D1CF4-7495-8047-8A10-DB6944D78F5C}"/>
          </ac:spMkLst>
        </pc:spChg>
        <pc:spChg chg="add mod">
          <ac:chgData name="Xiangyu ZHAO" userId="54527c22-0271-460b-8c8f-a87dc88d9381" providerId="ADAL" clId="{F5FC14B5-6FD6-E947-8142-F0F670CD1CE0}" dt="2021-12-24T06:31:55.300" v="136"/>
          <ac:spMkLst>
            <pc:docMk/>
            <pc:sldMk cId="924473364" sldId="1112"/>
            <ac:spMk id="42" creationId="{99158445-DE82-BB4B-A8EB-35E903E5490B}"/>
          </ac:spMkLst>
        </pc:spChg>
        <pc:grpChg chg="del">
          <ac:chgData name="Xiangyu ZHAO" userId="54527c22-0271-460b-8c8f-a87dc88d9381" providerId="ADAL" clId="{F5FC14B5-6FD6-E947-8142-F0F670CD1CE0}" dt="2021-12-24T06:27:51.566" v="47" actId="478"/>
          <ac:grpSpMkLst>
            <pc:docMk/>
            <pc:sldMk cId="924473364" sldId="1112"/>
            <ac:grpSpMk id="4" creationId="{BCDE8779-1351-CA48-B73B-07FD853D7857}"/>
          </ac:grpSpMkLst>
        </pc:grpChg>
        <pc:grpChg chg="add mod">
          <ac:chgData name="Xiangyu ZHAO" userId="54527c22-0271-460b-8c8f-a87dc88d9381" providerId="ADAL" clId="{F5FC14B5-6FD6-E947-8142-F0F670CD1CE0}" dt="2021-12-24T06:27:52.023" v="48"/>
          <ac:grpSpMkLst>
            <pc:docMk/>
            <pc:sldMk cId="924473364" sldId="1112"/>
            <ac:grpSpMk id="37" creationId="{9C0D7857-8ED3-424A-B7E3-37C616AC441F}"/>
          </ac:grpSpMkLst>
        </pc:grpChg>
        <pc:picChg chg="add mod">
          <ac:chgData name="Xiangyu ZHAO" userId="54527c22-0271-460b-8c8f-a87dc88d9381" providerId="ADAL" clId="{F5FC14B5-6FD6-E947-8142-F0F670CD1CE0}" dt="2021-12-24T06:27:57.177" v="49"/>
          <ac:picMkLst>
            <pc:docMk/>
            <pc:sldMk cId="924473364" sldId="1112"/>
            <ac:picMk id="40" creationId="{37F9EB57-24E3-F54F-A890-1FD55798E2D6}"/>
          </ac:picMkLst>
        </pc:picChg>
      </pc:sldChg>
      <pc:sldChg chg="delSp add mod modNotesTx">
        <pc:chgData name="Xiangyu ZHAO" userId="54527c22-0271-460b-8c8f-a87dc88d9381" providerId="ADAL" clId="{F5FC14B5-6FD6-E947-8142-F0F670CD1CE0}" dt="2021-12-24T08:19:49.930" v="777" actId="20577"/>
        <pc:sldMkLst>
          <pc:docMk/>
          <pc:sldMk cId="179906575" sldId="1113"/>
        </pc:sldMkLst>
        <pc:spChg chg="del">
          <ac:chgData name="Xiangyu ZHAO" userId="54527c22-0271-460b-8c8f-a87dc88d9381" providerId="ADAL" clId="{F5FC14B5-6FD6-E947-8142-F0F670CD1CE0}" dt="2021-12-24T07:36:24.185" v="371" actId="478"/>
          <ac:spMkLst>
            <pc:docMk/>
            <pc:sldMk cId="179906575" sldId="1113"/>
            <ac:spMk id="8" creationId="{E7E23B7B-4D95-8146-A6D2-AC109FFC5D9E}"/>
          </ac:spMkLst>
        </pc:spChg>
      </pc:sldChg>
      <pc:sldChg chg="delSp add mod modNotesTx">
        <pc:chgData name="Xiangyu ZHAO" userId="54527c22-0271-460b-8c8f-a87dc88d9381" providerId="ADAL" clId="{F5FC14B5-6FD6-E947-8142-F0F670CD1CE0}" dt="2021-12-24T08:20:04.045" v="779" actId="20577"/>
        <pc:sldMkLst>
          <pc:docMk/>
          <pc:sldMk cId="2438713541" sldId="1114"/>
        </pc:sldMkLst>
        <pc:spChg chg="del">
          <ac:chgData name="Xiangyu ZHAO" userId="54527c22-0271-460b-8c8f-a87dc88d9381" providerId="ADAL" clId="{F5FC14B5-6FD6-E947-8142-F0F670CD1CE0}" dt="2021-12-24T07:36:28.702" v="372" actId="478"/>
          <ac:spMkLst>
            <pc:docMk/>
            <pc:sldMk cId="2438713541" sldId="1114"/>
            <ac:spMk id="8" creationId="{D4F8AFEB-DBBC-2D4E-AACC-575F5329375E}"/>
          </ac:spMkLst>
        </pc:spChg>
      </pc:sldChg>
      <pc:sldChg chg="delSp add mod modNotesTx">
        <pc:chgData name="Xiangyu ZHAO" userId="54527c22-0271-460b-8c8f-a87dc88d9381" providerId="ADAL" clId="{F5FC14B5-6FD6-E947-8142-F0F670CD1CE0}" dt="2021-12-24T08:20:16.410" v="781" actId="20577"/>
        <pc:sldMkLst>
          <pc:docMk/>
          <pc:sldMk cId="808693879" sldId="1115"/>
        </pc:sldMkLst>
        <pc:spChg chg="del">
          <ac:chgData name="Xiangyu ZHAO" userId="54527c22-0271-460b-8c8f-a87dc88d9381" providerId="ADAL" clId="{F5FC14B5-6FD6-E947-8142-F0F670CD1CE0}" dt="2021-12-24T07:36:31.877" v="373" actId="478"/>
          <ac:spMkLst>
            <pc:docMk/>
            <pc:sldMk cId="808693879" sldId="1115"/>
            <ac:spMk id="8" creationId="{47599FDE-CD50-7041-87A5-C4E886570E1E}"/>
          </ac:spMkLst>
        </pc:spChg>
      </pc:sldChg>
      <pc:sldChg chg="delSp add mod modNotesTx">
        <pc:chgData name="Xiangyu ZHAO" userId="54527c22-0271-460b-8c8f-a87dc88d9381" providerId="ADAL" clId="{F5FC14B5-6FD6-E947-8142-F0F670CD1CE0}" dt="2021-12-24T08:20:27.540" v="783" actId="20577"/>
        <pc:sldMkLst>
          <pc:docMk/>
          <pc:sldMk cId="2436990118" sldId="1116"/>
        </pc:sldMkLst>
        <pc:spChg chg="del">
          <ac:chgData name="Xiangyu ZHAO" userId="54527c22-0271-460b-8c8f-a87dc88d9381" providerId="ADAL" clId="{F5FC14B5-6FD6-E947-8142-F0F670CD1CE0}" dt="2021-12-24T07:36:35.130" v="374" actId="478"/>
          <ac:spMkLst>
            <pc:docMk/>
            <pc:sldMk cId="2436990118" sldId="1116"/>
            <ac:spMk id="8" creationId="{070E0F24-84C7-484A-A073-B05CE471093F}"/>
          </ac:spMkLst>
        </pc:spChg>
      </pc:sldChg>
      <pc:sldChg chg="delSp add mod modNotesTx">
        <pc:chgData name="Xiangyu ZHAO" userId="54527c22-0271-460b-8c8f-a87dc88d9381" providerId="ADAL" clId="{F5FC14B5-6FD6-E947-8142-F0F670CD1CE0}" dt="2021-12-24T08:20:39.495" v="785" actId="20577"/>
        <pc:sldMkLst>
          <pc:docMk/>
          <pc:sldMk cId="3459296999" sldId="1117"/>
        </pc:sldMkLst>
        <pc:spChg chg="del">
          <ac:chgData name="Xiangyu ZHAO" userId="54527c22-0271-460b-8c8f-a87dc88d9381" providerId="ADAL" clId="{F5FC14B5-6FD6-E947-8142-F0F670CD1CE0}" dt="2021-12-24T07:36:53.361" v="375" actId="478"/>
          <ac:spMkLst>
            <pc:docMk/>
            <pc:sldMk cId="3459296999" sldId="1117"/>
            <ac:spMk id="16" creationId="{BBC598FF-081D-D041-8236-CF800DB84313}"/>
          </ac:spMkLst>
        </pc:spChg>
      </pc:sldChg>
      <pc:sldChg chg="delSp add mod modNotesTx">
        <pc:chgData name="Xiangyu ZHAO" userId="54527c22-0271-460b-8c8f-a87dc88d9381" providerId="ADAL" clId="{F5FC14B5-6FD6-E947-8142-F0F670CD1CE0}" dt="2021-12-24T08:20:54.587" v="787" actId="20577"/>
        <pc:sldMkLst>
          <pc:docMk/>
          <pc:sldMk cId="3948752855" sldId="1118"/>
        </pc:sldMkLst>
        <pc:spChg chg="del">
          <ac:chgData name="Xiangyu ZHAO" userId="54527c22-0271-460b-8c8f-a87dc88d9381" providerId="ADAL" clId="{F5FC14B5-6FD6-E947-8142-F0F670CD1CE0}" dt="2021-12-24T07:37:01.716" v="376" actId="478"/>
          <ac:spMkLst>
            <pc:docMk/>
            <pc:sldMk cId="3948752855" sldId="1118"/>
            <ac:spMk id="10" creationId="{9B01DB2D-1BBC-9644-988A-E1F645D587DA}"/>
          </ac:spMkLst>
        </pc:spChg>
      </pc:sldChg>
      <pc:sldChg chg="delSp add mod">
        <pc:chgData name="Xiangyu ZHAO" userId="54527c22-0271-460b-8c8f-a87dc88d9381" providerId="ADAL" clId="{F5FC14B5-6FD6-E947-8142-F0F670CD1CE0}" dt="2021-12-24T07:37:05.350" v="377" actId="478"/>
        <pc:sldMkLst>
          <pc:docMk/>
          <pc:sldMk cId="580659256" sldId="1119"/>
        </pc:sldMkLst>
        <pc:spChg chg="del">
          <ac:chgData name="Xiangyu ZHAO" userId="54527c22-0271-460b-8c8f-a87dc88d9381" providerId="ADAL" clId="{F5FC14B5-6FD6-E947-8142-F0F670CD1CE0}" dt="2021-12-24T07:37:05.350" v="377" actId="478"/>
          <ac:spMkLst>
            <pc:docMk/>
            <pc:sldMk cId="580659256" sldId="1119"/>
            <ac:spMk id="10" creationId="{31EF7061-1385-CA4A-8D28-0C291D4C468C}"/>
          </ac:spMkLst>
        </pc:spChg>
      </pc:sldChg>
      <pc:sldChg chg="delSp add mod modNotesTx">
        <pc:chgData name="Xiangyu ZHAO" userId="54527c22-0271-460b-8c8f-a87dc88d9381" providerId="ADAL" clId="{F5FC14B5-6FD6-E947-8142-F0F670CD1CE0}" dt="2021-12-24T08:21:18.258" v="789" actId="20577"/>
        <pc:sldMkLst>
          <pc:docMk/>
          <pc:sldMk cId="3224532959" sldId="1120"/>
        </pc:sldMkLst>
        <pc:spChg chg="del">
          <ac:chgData name="Xiangyu ZHAO" userId="54527c22-0271-460b-8c8f-a87dc88d9381" providerId="ADAL" clId="{F5FC14B5-6FD6-E947-8142-F0F670CD1CE0}" dt="2021-12-24T07:37:08.616" v="378" actId="478"/>
          <ac:spMkLst>
            <pc:docMk/>
            <pc:sldMk cId="3224532959" sldId="1120"/>
            <ac:spMk id="17" creationId="{18C28AE9-7676-5A46-8D1C-B7FDFC9F4C6D}"/>
          </ac:spMkLst>
        </pc:spChg>
      </pc:sldChg>
      <pc:sldChg chg="delSp add mod modNotesTx">
        <pc:chgData name="Xiangyu ZHAO" userId="54527c22-0271-460b-8c8f-a87dc88d9381" providerId="ADAL" clId="{F5FC14B5-6FD6-E947-8142-F0F670CD1CE0}" dt="2021-12-24T08:21:28.977" v="791" actId="20577"/>
        <pc:sldMkLst>
          <pc:docMk/>
          <pc:sldMk cId="901192301" sldId="1121"/>
        </pc:sldMkLst>
        <pc:spChg chg="del">
          <ac:chgData name="Xiangyu ZHAO" userId="54527c22-0271-460b-8c8f-a87dc88d9381" providerId="ADAL" clId="{F5FC14B5-6FD6-E947-8142-F0F670CD1CE0}" dt="2021-12-24T07:37:13.130" v="379" actId="478"/>
          <ac:spMkLst>
            <pc:docMk/>
            <pc:sldMk cId="901192301" sldId="1121"/>
            <ac:spMk id="26" creationId="{1E6093FE-744F-1248-B2D9-FCCA03EF38B0}"/>
          </ac:spMkLst>
        </pc:spChg>
      </pc:sldChg>
      <pc:sldChg chg="delSp add mod modNotesTx">
        <pc:chgData name="Xiangyu ZHAO" userId="54527c22-0271-460b-8c8f-a87dc88d9381" providerId="ADAL" clId="{F5FC14B5-6FD6-E947-8142-F0F670CD1CE0}" dt="2021-12-24T08:21:44.052" v="793" actId="20577"/>
        <pc:sldMkLst>
          <pc:docMk/>
          <pc:sldMk cId="3637153164" sldId="1122"/>
        </pc:sldMkLst>
        <pc:spChg chg="del">
          <ac:chgData name="Xiangyu ZHAO" userId="54527c22-0271-460b-8c8f-a87dc88d9381" providerId="ADAL" clId="{F5FC14B5-6FD6-E947-8142-F0F670CD1CE0}" dt="2021-12-24T07:37:16.488" v="380" actId="478"/>
          <ac:spMkLst>
            <pc:docMk/>
            <pc:sldMk cId="3637153164" sldId="1122"/>
            <ac:spMk id="15" creationId="{7A461D15-1896-814C-9580-F368E192C0BC}"/>
          </ac:spMkLst>
        </pc:spChg>
      </pc:sldChg>
      <pc:sldChg chg="delSp add mod modNotesTx">
        <pc:chgData name="Xiangyu ZHAO" userId="54527c22-0271-460b-8c8f-a87dc88d9381" providerId="ADAL" clId="{F5FC14B5-6FD6-E947-8142-F0F670CD1CE0}" dt="2021-12-24T08:21:56.865" v="799" actId="20577"/>
        <pc:sldMkLst>
          <pc:docMk/>
          <pc:sldMk cId="905420774" sldId="1123"/>
        </pc:sldMkLst>
        <pc:spChg chg="del">
          <ac:chgData name="Xiangyu ZHAO" userId="54527c22-0271-460b-8c8f-a87dc88d9381" providerId="ADAL" clId="{F5FC14B5-6FD6-E947-8142-F0F670CD1CE0}" dt="2021-12-24T07:37:19.489" v="381" actId="478"/>
          <ac:spMkLst>
            <pc:docMk/>
            <pc:sldMk cId="905420774" sldId="1123"/>
            <ac:spMk id="19" creationId="{7114C7A8-4795-6E4B-BBF8-2227CE2F82BD}"/>
          </ac:spMkLst>
        </pc:spChg>
      </pc:sldChg>
      <pc:sldChg chg="delSp add mod modNotesTx">
        <pc:chgData name="Xiangyu ZHAO" userId="54527c22-0271-460b-8c8f-a87dc88d9381" providerId="ADAL" clId="{F5FC14B5-6FD6-E947-8142-F0F670CD1CE0}" dt="2021-12-24T08:22:19.125" v="802" actId="20577"/>
        <pc:sldMkLst>
          <pc:docMk/>
          <pc:sldMk cId="1207901485" sldId="1124"/>
        </pc:sldMkLst>
        <pc:spChg chg="del">
          <ac:chgData name="Xiangyu ZHAO" userId="54527c22-0271-460b-8c8f-a87dc88d9381" providerId="ADAL" clId="{F5FC14B5-6FD6-E947-8142-F0F670CD1CE0}" dt="2021-12-24T07:37:29.516" v="383" actId="478"/>
          <ac:spMkLst>
            <pc:docMk/>
            <pc:sldMk cId="1207901485" sldId="1124"/>
            <ac:spMk id="16" creationId="{3A9F4E30-C9B6-ED4A-8671-A35BBBA0C4DC}"/>
          </ac:spMkLst>
        </pc:spChg>
      </pc:sldChg>
      <pc:sldChg chg="delSp add mod modNotesTx">
        <pc:chgData name="Xiangyu ZHAO" userId="54527c22-0271-460b-8c8f-a87dc88d9381" providerId="ADAL" clId="{F5FC14B5-6FD6-E947-8142-F0F670CD1CE0}" dt="2021-12-24T08:22:35.604" v="804" actId="20577"/>
        <pc:sldMkLst>
          <pc:docMk/>
          <pc:sldMk cId="3316564061" sldId="1125"/>
        </pc:sldMkLst>
        <pc:spChg chg="del">
          <ac:chgData name="Xiangyu ZHAO" userId="54527c22-0271-460b-8c8f-a87dc88d9381" providerId="ADAL" clId="{F5FC14B5-6FD6-E947-8142-F0F670CD1CE0}" dt="2021-12-24T07:37:33.747" v="384" actId="478"/>
          <ac:spMkLst>
            <pc:docMk/>
            <pc:sldMk cId="3316564061" sldId="1125"/>
            <ac:spMk id="22" creationId="{6C87AC5D-AE26-5243-8116-E4C720DA716F}"/>
          </ac:spMkLst>
        </pc:spChg>
      </pc:sldChg>
      <pc:sldChg chg="delSp add mod modShow">
        <pc:chgData name="Xiangyu ZHAO" userId="54527c22-0271-460b-8c8f-a87dc88d9381" providerId="ADAL" clId="{F5FC14B5-6FD6-E947-8142-F0F670CD1CE0}" dt="2021-12-24T08:22:45.895" v="805" actId="729"/>
        <pc:sldMkLst>
          <pc:docMk/>
          <pc:sldMk cId="2222272291" sldId="1126"/>
        </pc:sldMkLst>
        <pc:spChg chg="del">
          <ac:chgData name="Xiangyu ZHAO" userId="54527c22-0271-460b-8c8f-a87dc88d9381" providerId="ADAL" clId="{F5FC14B5-6FD6-E947-8142-F0F670CD1CE0}" dt="2021-12-24T07:37:38.711" v="385" actId="478"/>
          <ac:spMkLst>
            <pc:docMk/>
            <pc:sldMk cId="2222272291" sldId="1126"/>
            <ac:spMk id="21" creationId="{DA085457-6385-A245-BFAC-2EBB5A1022B9}"/>
          </ac:spMkLst>
        </pc:spChg>
      </pc:sldChg>
      <pc:sldChg chg="delSp add mod modNotesTx">
        <pc:chgData name="Xiangyu ZHAO" userId="54527c22-0271-460b-8c8f-a87dc88d9381" providerId="ADAL" clId="{F5FC14B5-6FD6-E947-8142-F0F670CD1CE0}" dt="2021-12-24T08:22:57.099" v="807" actId="20577"/>
        <pc:sldMkLst>
          <pc:docMk/>
          <pc:sldMk cId="574576784" sldId="1127"/>
        </pc:sldMkLst>
        <pc:spChg chg="del">
          <ac:chgData name="Xiangyu ZHAO" userId="54527c22-0271-460b-8c8f-a87dc88d9381" providerId="ADAL" clId="{F5FC14B5-6FD6-E947-8142-F0F670CD1CE0}" dt="2021-12-24T07:37:42.332" v="386" actId="478"/>
          <ac:spMkLst>
            <pc:docMk/>
            <pc:sldMk cId="574576784" sldId="1127"/>
            <ac:spMk id="12" creationId="{13CE98DF-A815-624A-B0F4-C815DD142E93}"/>
          </ac:spMkLst>
        </pc:spChg>
      </pc:sldChg>
      <pc:sldChg chg="delSp add mod modNotesTx">
        <pc:chgData name="Xiangyu ZHAO" userId="54527c22-0271-460b-8c8f-a87dc88d9381" providerId="ADAL" clId="{F5FC14B5-6FD6-E947-8142-F0F670CD1CE0}" dt="2021-12-24T08:23:09.878" v="809" actId="20577"/>
        <pc:sldMkLst>
          <pc:docMk/>
          <pc:sldMk cId="1673977302" sldId="1128"/>
        </pc:sldMkLst>
        <pc:spChg chg="del">
          <ac:chgData name="Xiangyu ZHAO" userId="54527c22-0271-460b-8c8f-a87dc88d9381" providerId="ADAL" clId="{F5FC14B5-6FD6-E947-8142-F0F670CD1CE0}" dt="2021-12-24T07:37:45.541" v="387" actId="478"/>
          <ac:spMkLst>
            <pc:docMk/>
            <pc:sldMk cId="1673977302" sldId="1128"/>
            <ac:spMk id="37" creationId="{124C529F-640A-6E44-8D3D-C495A9F2955A}"/>
          </ac:spMkLst>
        </pc:spChg>
      </pc:sldChg>
      <pc:sldChg chg="delSp add mod modNotesTx">
        <pc:chgData name="Xiangyu ZHAO" userId="54527c22-0271-460b-8c8f-a87dc88d9381" providerId="ADAL" clId="{F5FC14B5-6FD6-E947-8142-F0F670CD1CE0}" dt="2021-12-24T08:23:21.989" v="811" actId="20577"/>
        <pc:sldMkLst>
          <pc:docMk/>
          <pc:sldMk cId="2399292276" sldId="1129"/>
        </pc:sldMkLst>
        <pc:spChg chg="del">
          <ac:chgData name="Xiangyu ZHAO" userId="54527c22-0271-460b-8c8f-a87dc88d9381" providerId="ADAL" clId="{F5FC14B5-6FD6-E947-8142-F0F670CD1CE0}" dt="2021-12-24T07:37:50.690" v="388" actId="478"/>
          <ac:spMkLst>
            <pc:docMk/>
            <pc:sldMk cId="2399292276" sldId="1129"/>
            <ac:spMk id="20" creationId="{C61053FC-0290-464A-AF22-D3B9BA827385}"/>
          </ac:spMkLst>
        </pc:spChg>
      </pc:sldChg>
      <pc:sldChg chg="delSp add mod modNotesTx">
        <pc:chgData name="Xiangyu ZHAO" userId="54527c22-0271-460b-8c8f-a87dc88d9381" providerId="ADAL" clId="{F5FC14B5-6FD6-E947-8142-F0F670CD1CE0}" dt="2021-12-24T08:23:34.521" v="813" actId="20577"/>
        <pc:sldMkLst>
          <pc:docMk/>
          <pc:sldMk cId="2683988329" sldId="1130"/>
        </pc:sldMkLst>
        <pc:spChg chg="del">
          <ac:chgData name="Xiangyu ZHAO" userId="54527c22-0271-460b-8c8f-a87dc88d9381" providerId="ADAL" clId="{F5FC14B5-6FD6-E947-8142-F0F670CD1CE0}" dt="2021-12-24T07:37:55.532" v="389" actId="478"/>
          <ac:spMkLst>
            <pc:docMk/>
            <pc:sldMk cId="2683988329" sldId="1130"/>
            <ac:spMk id="41" creationId="{F53F1B53-6D69-9B45-B975-648F5C4788CA}"/>
          </ac:spMkLst>
        </pc:spChg>
      </pc:sldChg>
      <pc:sldChg chg="delSp add mod modNotesTx">
        <pc:chgData name="Xiangyu ZHAO" userId="54527c22-0271-460b-8c8f-a87dc88d9381" providerId="ADAL" clId="{F5FC14B5-6FD6-E947-8142-F0F670CD1CE0}" dt="2021-12-24T08:23:48.092" v="815" actId="20577"/>
        <pc:sldMkLst>
          <pc:docMk/>
          <pc:sldMk cId="3974864430" sldId="1131"/>
        </pc:sldMkLst>
        <pc:spChg chg="del">
          <ac:chgData name="Xiangyu ZHAO" userId="54527c22-0271-460b-8c8f-a87dc88d9381" providerId="ADAL" clId="{F5FC14B5-6FD6-E947-8142-F0F670CD1CE0}" dt="2021-12-24T07:37:59.864" v="390" actId="478"/>
          <ac:spMkLst>
            <pc:docMk/>
            <pc:sldMk cId="3974864430" sldId="1131"/>
            <ac:spMk id="41" creationId="{F53F1B53-6D69-9B45-B975-648F5C4788CA}"/>
          </ac:spMkLst>
        </pc:spChg>
      </pc:sldChg>
      <pc:sldChg chg="add modNotesTx">
        <pc:chgData name="Xiangyu ZHAO" userId="54527c22-0271-460b-8c8f-a87dc88d9381" providerId="ADAL" clId="{F5FC14B5-6FD6-E947-8142-F0F670CD1CE0}" dt="2021-12-24T08:03:07.895" v="639" actId="20577"/>
        <pc:sldMkLst>
          <pc:docMk/>
          <pc:sldMk cId="1931572114" sldId="1132"/>
        </pc:sldMkLst>
      </pc:sldChg>
      <pc:sldChg chg="add del">
        <pc:chgData name="Xiangyu ZHAO" userId="54527c22-0271-460b-8c8f-a87dc88d9381" providerId="ADAL" clId="{F5FC14B5-6FD6-E947-8142-F0F670CD1CE0}" dt="2021-12-24T07:30:13.354" v="330" actId="2696"/>
        <pc:sldMkLst>
          <pc:docMk/>
          <pc:sldMk cId="3570536566" sldId="1133"/>
        </pc:sldMkLst>
      </pc:sldChg>
      <pc:sldChg chg="add del">
        <pc:chgData name="Xiangyu ZHAO" userId="54527c22-0271-460b-8c8f-a87dc88d9381" providerId="ADAL" clId="{F5FC14B5-6FD6-E947-8142-F0F670CD1CE0}" dt="2021-12-24T07:30:13.354" v="330" actId="2696"/>
        <pc:sldMkLst>
          <pc:docMk/>
          <pc:sldMk cId="2838735361" sldId="1134"/>
        </pc:sldMkLst>
      </pc:sldChg>
      <pc:sldChg chg="add mod modShow">
        <pc:chgData name="Xiangyu ZHAO" userId="54527c22-0271-460b-8c8f-a87dc88d9381" providerId="ADAL" clId="{F5FC14B5-6FD6-E947-8142-F0F670CD1CE0}" dt="2021-12-24T07:27:44" v="323" actId="729"/>
        <pc:sldMkLst>
          <pc:docMk/>
          <pc:sldMk cId="778489502" sldId="1135"/>
        </pc:sldMkLst>
      </pc:sldChg>
      <pc:sldChg chg="add mod modShow">
        <pc:chgData name="Xiangyu ZHAO" userId="54527c22-0271-460b-8c8f-a87dc88d9381" providerId="ADAL" clId="{F5FC14B5-6FD6-E947-8142-F0F670CD1CE0}" dt="2021-12-24T07:27:44" v="323" actId="729"/>
        <pc:sldMkLst>
          <pc:docMk/>
          <pc:sldMk cId="1542776016" sldId="1136"/>
        </pc:sldMkLst>
      </pc:sldChg>
      <pc:sldChg chg="add mod modShow">
        <pc:chgData name="Xiangyu ZHAO" userId="54527c22-0271-460b-8c8f-a87dc88d9381" providerId="ADAL" clId="{F5FC14B5-6FD6-E947-8142-F0F670CD1CE0}" dt="2021-12-24T07:27:44" v="323" actId="729"/>
        <pc:sldMkLst>
          <pc:docMk/>
          <pc:sldMk cId="4213673221" sldId="1137"/>
        </pc:sldMkLst>
      </pc:sldChg>
      <pc:sldChg chg="add mod modShow">
        <pc:chgData name="Xiangyu ZHAO" userId="54527c22-0271-460b-8c8f-a87dc88d9381" providerId="ADAL" clId="{F5FC14B5-6FD6-E947-8142-F0F670CD1CE0}" dt="2021-12-24T07:27:44" v="323" actId="729"/>
        <pc:sldMkLst>
          <pc:docMk/>
          <pc:sldMk cId="1441206881" sldId="1138"/>
        </pc:sldMkLst>
      </pc:sldChg>
      <pc:sldChg chg="add">
        <pc:chgData name="Xiangyu ZHAO" userId="54527c22-0271-460b-8c8f-a87dc88d9381" providerId="ADAL" clId="{F5FC14B5-6FD6-E947-8142-F0F670CD1CE0}" dt="2021-12-24T06:09:37.824" v="12"/>
        <pc:sldMkLst>
          <pc:docMk/>
          <pc:sldMk cId="2258313793" sldId="1139"/>
        </pc:sldMkLst>
      </pc:sldChg>
      <pc:sldChg chg="add del">
        <pc:chgData name="Xiangyu ZHAO" userId="54527c22-0271-460b-8c8f-a87dc88d9381" providerId="ADAL" clId="{F5FC14B5-6FD6-E947-8142-F0F670CD1CE0}" dt="2021-12-24T07:43:21.492" v="403" actId="2696"/>
        <pc:sldMkLst>
          <pc:docMk/>
          <pc:sldMk cId="2035003240" sldId="1140"/>
        </pc:sldMkLst>
      </pc:sldChg>
      <pc:sldChg chg="add del">
        <pc:chgData name="Xiangyu ZHAO" userId="54527c22-0271-460b-8c8f-a87dc88d9381" providerId="ADAL" clId="{F5FC14B5-6FD6-E947-8142-F0F670CD1CE0}" dt="2021-12-24T07:43:21.492" v="403" actId="2696"/>
        <pc:sldMkLst>
          <pc:docMk/>
          <pc:sldMk cId="1740147498" sldId="1141"/>
        </pc:sldMkLst>
      </pc:sldChg>
      <pc:sldChg chg="addSp delSp modSp new mod modNotesTx">
        <pc:chgData name="Xiangyu ZHAO" userId="54527c22-0271-460b-8c8f-a87dc88d9381" providerId="ADAL" clId="{F5FC14B5-6FD6-E947-8142-F0F670CD1CE0}" dt="2021-12-24T09:02:55.171" v="1012" actId="20577"/>
        <pc:sldMkLst>
          <pc:docMk/>
          <pc:sldMk cId="681524767" sldId="1142"/>
        </pc:sldMkLst>
        <pc:spChg chg="mod">
          <ac:chgData name="Xiangyu ZHAO" userId="54527c22-0271-460b-8c8f-a87dc88d9381" providerId="ADAL" clId="{F5FC14B5-6FD6-E947-8142-F0F670CD1CE0}" dt="2021-12-24T06:17:57.324" v="32"/>
          <ac:spMkLst>
            <pc:docMk/>
            <pc:sldMk cId="681524767" sldId="1142"/>
            <ac:spMk id="2" creationId="{0BBBF227-025D-8446-B61A-068AA5717E52}"/>
          </ac:spMkLst>
        </pc:spChg>
        <pc:spChg chg="mod">
          <ac:chgData name="Xiangyu ZHAO" userId="54527c22-0271-460b-8c8f-a87dc88d9381" providerId="ADAL" clId="{F5FC14B5-6FD6-E947-8142-F0F670CD1CE0}" dt="2021-12-24T06:18:20.144" v="37" actId="20577"/>
          <ac:spMkLst>
            <pc:docMk/>
            <pc:sldMk cId="681524767" sldId="1142"/>
            <ac:spMk id="3" creationId="{E1F567FA-2A04-8E44-9CA6-1988EACC86AD}"/>
          </ac:spMkLst>
        </pc:spChg>
        <pc:spChg chg="mod">
          <ac:chgData name="Xiangyu ZHAO" userId="54527c22-0271-460b-8c8f-a87dc88d9381" providerId="ADAL" clId="{F5FC14B5-6FD6-E947-8142-F0F670CD1CE0}" dt="2021-12-24T06:18:35.777" v="38"/>
          <ac:spMkLst>
            <pc:docMk/>
            <pc:sldMk cId="681524767" sldId="1142"/>
            <ac:spMk id="5" creationId="{4AD1E7D7-53E9-6848-8A92-C0AB977DC17E}"/>
          </ac:spMkLst>
        </pc:spChg>
        <pc:spChg chg="mod">
          <ac:chgData name="Xiangyu ZHAO" userId="54527c22-0271-460b-8c8f-a87dc88d9381" providerId="ADAL" clId="{F5FC14B5-6FD6-E947-8142-F0F670CD1CE0}" dt="2021-12-24T06:18:35.777" v="38"/>
          <ac:spMkLst>
            <pc:docMk/>
            <pc:sldMk cId="681524767" sldId="1142"/>
            <ac:spMk id="6" creationId="{1B29162D-527A-7647-817D-A4E6EE6D10A4}"/>
          </ac:spMkLst>
        </pc:spChg>
        <pc:spChg chg="mod">
          <ac:chgData name="Xiangyu ZHAO" userId="54527c22-0271-460b-8c8f-a87dc88d9381" providerId="ADAL" clId="{F5FC14B5-6FD6-E947-8142-F0F670CD1CE0}" dt="2021-12-24T06:18:48.944" v="41"/>
          <ac:spMkLst>
            <pc:docMk/>
            <pc:sldMk cId="681524767" sldId="1142"/>
            <ac:spMk id="12" creationId="{D795F9DA-9696-7B44-ACC9-1744B8A14FD9}"/>
          </ac:spMkLst>
        </pc:spChg>
        <pc:spChg chg="mod">
          <ac:chgData name="Xiangyu ZHAO" userId="54527c22-0271-460b-8c8f-a87dc88d9381" providerId="ADAL" clId="{F5FC14B5-6FD6-E947-8142-F0F670CD1CE0}" dt="2021-12-24T06:18:48.944" v="41"/>
          <ac:spMkLst>
            <pc:docMk/>
            <pc:sldMk cId="681524767" sldId="1142"/>
            <ac:spMk id="13" creationId="{D6EB8DCB-C861-8E4F-9BE0-7B73D321CD3C}"/>
          </ac:spMkLst>
        </pc:spChg>
        <pc:spChg chg="mod">
          <ac:chgData name="Xiangyu ZHAO" userId="54527c22-0271-460b-8c8f-a87dc88d9381" providerId="ADAL" clId="{F5FC14B5-6FD6-E947-8142-F0F670CD1CE0}" dt="2021-12-24T06:19:05.394" v="43"/>
          <ac:spMkLst>
            <pc:docMk/>
            <pc:sldMk cId="681524767" sldId="1142"/>
            <ac:spMk id="17" creationId="{8281EFEE-3F3F-2641-A602-E649E344215A}"/>
          </ac:spMkLst>
        </pc:spChg>
        <pc:spChg chg="mod">
          <ac:chgData name="Xiangyu ZHAO" userId="54527c22-0271-460b-8c8f-a87dc88d9381" providerId="ADAL" clId="{F5FC14B5-6FD6-E947-8142-F0F670CD1CE0}" dt="2021-12-24T06:19:05.394" v="43"/>
          <ac:spMkLst>
            <pc:docMk/>
            <pc:sldMk cId="681524767" sldId="1142"/>
            <ac:spMk id="18" creationId="{81E21E3C-AE62-8B4A-94CD-D42C945D9858}"/>
          </ac:spMkLst>
        </pc:spChg>
        <pc:grpChg chg="add mod">
          <ac:chgData name="Xiangyu ZHAO" userId="54527c22-0271-460b-8c8f-a87dc88d9381" providerId="ADAL" clId="{F5FC14B5-6FD6-E947-8142-F0F670CD1CE0}" dt="2021-12-24T06:19:21.507" v="44" actId="1076"/>
          <ac:grpSpMkLst>
            <pc:docMk/>
            <pc:sldMk cId="681524767" sldId="1142"/>
            <ac:grpSpMk id="4" creationId="{ADC752C9-2B89-7F4C-88DE-B0315D1DFFA7}"/>
          </ac:grpSpMkLst>
        </pc:grpChg>
        <pc:grpChg chg="add del mod">
          <ac:chgData name="Xiangyu ZHAO" userId="54527c22-0271-460b-8c8f-a87dc88d9381" providerId="ADAL" clId="{F5FC14B5-6FD6-E947-8142-F0F670CD1CE0}" dt="2021-12-24T06:19:05.368" v="42"/>
          <ac:grpSpMkLst>
            <pc:docMk/>
            <pc:sldMk cId="681524767" sldId="1142"/>
            <ac:grpSpMk id="9" creationId="{2A3E9B44-5DD8-624B-8A38-341E92EC55FC}"/>
          </ac:grpSpMkLst>
        </pc:grpChg>
        <pc:grpChg chg="mod">
          <ac:chgData name="Xiangyu ZHAO" userId="54527c22-0271-460b-8c8f-a87dc88d9381" providerId="ADAL" clId="{F5FC14B5-6FD6-E947-8142-F0F670CD1CE0}" dt="2021-12-24T06:18:48.944" v="41"/>
          <ac:grpSpMkLst>
            <pc:docMk/>
            <pc:sldMk cId="681524767" sldId="1142"/>
            <ac:grpSpMk id="10" creationId="{67F51D2D-CDCB-0547-AFE4-C98096D4540E}"/>
          </ac:grpSpMkLst>
        </pc:grpChg>
        <pc:grpChg chg="add mod">
          <ac:chgData name="Xiangyu ZHAO" userId="54527c22-0271-460b-8c8f-a87dc88d9381" providerId="ADAL" clId="{F5FC14B5-6FD6-E947-8142-F0F670CD1CE0}" dt="2021-12-24T06:19:05.394" v="43"/>
          <ac:grpSpMkLst>
            <pc:docMk/>
            <pc:sldMk cId="681524767" sldId="1142"/>
            <ac:grpSpMk id="14" creationId="{5ADE9036-220A-0140-91D5-44F77147F757}"/>
          </ac:grpSpMkLst>
        </pc:grpChg>
        <pc:grpChg chg="mod">
          <ac:chgData name="Xiangyu ZHAO" userId="54527c22-0271-460b-8c8f-a87dc88d9381" providerId="ADAL" clId="{F5FC14B5-6FD6-E947-8142-F0F670CD1CE0}" dt="2021-12-24T06:19:05.394" v="43"/>
          <ac:grpSpMkLst>
            <pc:docMk/>
            <pc:sldMk cId="681524767" sldId="1142"/>
            <ac:grpSpMk id="15" creationId="{808E2C5C-DD09-3F4F-8482-6C80ED2B487B}"/>
          </ac:grpSpMkLst>
        </pc:grpChg>
        <pc:picChg chg="mod">
          <ac:chgData name="Xiangyu ZHAO" userId="54527c22-0271-460b-8c8f-a87dc88d9381" providerId="ADAL" clId="{F5FC14B5-6FD6-E947-8142-F0F670CD1CE0}" dt="2021-12-24T06:18:35.777" v="38"/>
          <ac:picMkLst>
            <pc:docMk/>
            <pc:sldMk cId="681524767" sldId="1142"/>
            <ac:picMk id="7" creationId="{369ADA4E-E886-A648-B610-B0A59F435D94}"/>
          </ac:picMkLst>
        </pc:picChg>
        <pc:picChg chg="mod">
          <ac:chgData name="Xiangyu ZHAO" userId="54527c22-0271-460b-8c8f-a87dc88d9381" providerId="ADAL" clId="{F5FC14B5-6FD6-E947-8142-F0F670CD1CE0}" dt="2021-12-24T06:18:35.777" v="38"/>
          <ac:picMkLst>
            <pc:docMk/>
            <pc:sldMk cId="681524767" sldId="1142"/>
            <ac:picMk id="8" creationId="{32E0E124-EE8B-9747-87C7-04FB92063411}"/>
          </ac:picMkLst>
        </pc:picChg>
        <pc:picChg chg="mod">
          <ac:chgData name="Xiangyu ZHAO" userId="54527c22-0271-460b-8c8f-a87dc88d9381" providerId="ADAL" clId="{F5FC14B5-6FD6-E947-8142-F0F670CD1CE0}" dt="2021-12-24T06:18:48.944" v="41"/>
          <ac:picMkLst>
            <pc:docMk/>
            <pc:sldMk cId="681524767" sldId="1142"/>
            <ac:picMk id="11" creationId="{157D6B2B-FD31-3646-A4EE-DE0EF7DC319A}"/>
          </ac:picMkLst>
        </pc:picChg>
        <pc:picChg chg="mod">
          <ac:chgData name="Xiangyu ZHAO" userId="54527c22-0271-460b-8c8f-a87dc88d9381" providerId="ADAL" clId="{F5FC14B5-6FD6-E947-8142-F0F670CD1CE0}" dt="2021-12-24T06:19:05.394" v="43"/>
          <ac:picMkLst>
            <pc:docMk/>
            <pc:sldMk cId="681524767" sldId="1142"/>
            <ac:picMk id="16" creationId="{6C48506A-11A1-9544-B311-56A69762A166}"/>
          </ac:picMkLst>
        </pc:picChg>
      </pc:sldChg>
      <pc:sldChg chg="add">
        <pc:chgData name="Xiangyu ZHAO" userId="54527c22-0271-460b-8c8f-a87dc88d9381" providerId="ADAL" clId="{F5FC14B5-6FD6-E947-8142-F0F670CD1CE0}" dt="2021-12-24T06:21:35.229" v="45"/>
        <pc:sldMkLst>
          <pc:docMk/>
          <pc:sldMk cId="769597534" sldId="1143"/>
        </pc:sldMkLst>
      </pc:sldChg>
      <pc:sldChg chg="add">
        <pc:chgData name="Xiangyu ZHAO" userId="54527c22-0271-460b-8c8f-a87dc88d9381" providerId="ADAL" clId="{F5FC14B5-6FD6-E947-8142-F0F670CD1CE0}" dt="2021-12-24T06:21:35.229" v="45"/>
        <pc:sldMkLst>
          <pc:docMk/>
          <pc:sldMk cId="1857485638" sldId="1144"/>
        </pc:sldMkLst>
      </pc:sldChg>
      <pc:sldChg chg="add">
        <pc:chgData name="Xiangyu ZHAO" userId="54527c22-0271-460b-8c8f-a87dc88d9381" providerId="ADAL" clId="{F5FC14B5-6FD6-E947-8142-F0F670CD1CE0}" dt="2021-12-24T06:21:35.229" v="45"/>
        <pc:sldMkLst>
          <pc:docMk/>
          <pc:sldMk cId="2323368926" sldId="1145"/>
        </pc:sldMkLst>
      </pc:sldChg>
      <pc:sldChg chg="add">
        <pc:chgData name="Xiangyu ZHAO" userId="54527c22-0271-460b-8c8f-a87dc88d9381" providerId="ADAL" clId="{F5FC14B5-6FD6-E947-8142-F0F670CD1CE0}" dt="2021-12-24T06:21:35.229" v="45"/>
        <pc:sldMkLst>
          <pc:docMk/>
          <pc:sldMk cId="2015050588" sldId="1146"/>
        </pc:sldMkLst>
      </pc:sldChg>
      <pc:sldChg chg="add mod modShow">
        <pc:chgData name="Xiangyu ZHAO" userId="54527c22-0271-460b-8c8f-a87dc88d9381" providerId="ADAL" clId="{F5FC14B5-6FD6-E947-8142-F0F670CD1CE0}" dt="2021-12-24T06:21:41.942" v="46" actId="729"/>
        <pc:sldMkLst>
          <pc:docMk/>
          <pc:sldMk cId="1136805894" sldId="1147"/>
        </pc:sldMkLst>
      </pc:sldChg>
      <pc:sldChg chg="add mod modShow">
        <pc:chgData name="Xiangyu ZHAO" userId="54527c22-0271-460b-8c8f-a87dc88d9381" providerId="ADAL" clId="{F5FC14B5-6FD6-E947-8142-F0F670CD1CE0}" dt="2021-12-24T06:21:41.942" v="46" actId="729"/>
        <pc:sldMkLst>
          <pc:docMk/>
          <pc:sldMk cId="1026867503" sldId="1148"/>
        </pc:sldMkLst>
      </pc:sldChg>
      <pc:sldChg chg="add mod modShow">
        <pc:chgData name="Xiangyu ZHAO" userId="54527c22-0271-460b-8c8f-a87dc88d9381" providerId="ADAL" clId="{F5FC14B5-6FD6-E947-8142-F0F670CD1CE0}" dt="2021-12-24T06:21:41.942" v="46" actId="729"/>
        <pc:sldMkLst>
          <pc:docMk/>
          <pc:sldMk cId="1149522776" sldId="1149"/>
        </pc:sldMkLst>
      </pc:sldChg>
      <pc:sldChg chg="add mod modShow">
        <pc:chgData name="Xiangyu ZHAO" userId="54527c22-0271-460b-8c8f-a87dc88d9381" providerId="ADAL" clId="{F5FC14B5-6FD6-E947-8142-F0F670CD1CE0}" dt="2021-12-24T06:21:41.942" v="46" actId="729"/>
        <pc:sldMkLst>
          <pc:docMk/>
          <pc:sldMk cId="478946888" sldId="1150"/>
        </pc:sldMkLst>
      </pc:sldChg>
      <pc:sldChg chg="add mod modShow">
        <pc:chgData name="Xiangyu ZHAO" userId="54527c22-0271-460b-8c8f-a87dc88d9381" providerId="ADAL" clId="{F5FC14B5-6FD6-E947-8142-F0F670CD1CE0}" dt="2021-12-24T06:21:41.942" v="46" actId="729"/>
        <pc:sldMkLst>
          <pc:docMk/>
          <pc:sldMk cId="151283422" sldId="1151"/>
        </pc:sldMkLst>
      </pc:sldChg>
      <pc:sldChg chg="add mod modShow">
        <pc:chgData name="Xiangyu ZHAO" userId="54527c22-0271-460b-8c8f-a87dc88d9381" providerId="ADAL" clId="{F5FC14B5-6FD6-E947-8142-F0F670CD1CE0}" dt="2021-12-24T06:21:41.942" v="46" actId="729"/>
        <pc:sldMkLst>
          <pc:docMk/>
          <pc:sldMk cId="2394765134" sldId="1152"/>
        </pc:sldMkLst>
      </pc:sldChg>
      <pc:sldChg chg="add mod modShow">
        <pc:chgData name="Xiangyu ZHAO" userId="54527c22-0271-460b-8c8f-a87dc88d9381" providerId="ADAL" clId="{F5FC14B5-6FD6-E947-8142-F0F670CD1CE0}" dt="2021-12-24T06:21:41.942" v="46" actId="729"/>
        <pc:sldMkLst>
          <pc:docMk/>
          <pc:sldMk cId="2742416582" sldId="1153"/>
        </pc:sldMkLst>
      </pc:sldChg>
      <pc:sldChg chg="add mod modShow">
        <pc:chgData name="Xiangyu ZHAO" userId="54527c22-0271-460b-8c8f-a87dc88d9381" providerId="ADAL" clId="{F5FC14B5-6FD6-E947-8142-F0F670CD1CE0}" dt="2021-12-24T06:21:41.942" v="46" actId="729"/>
        <pc:sldMkLst>
          <pc:docMk/>
          <pc:sldMk cId="432370815" sldId="1154"/>
        </pc:sldMkLst>
      </pc:sldChg>
      <pc:sldChg chg="add mod modShow">
        <pc:chgData name="Xiangyu ZHAO" userId="54527c22-0271-460b-8c8f-a87dc88d9381" providerId="ADAL" clId="{F5FC14B5-6FD6-E947-8142-F0F670CD1CE0}" dt="2021-12-24T06:21:41.942" v="46" actId="729"/>
        <pc:sldMkLst>
          <pc:docMk/>
          <pc:sldMk cId="3391618818" sldId="1155"/>
        </pc:sldMkLst>
      </pc:sldChg>
      <pc:sldChg chg="add mod modShow">
        <pc:chgData name="Xiangyu ZHAO" userId="54527c22-0271-460b-8c8f-a87dc88d9381" providerId="ADAL" clId="{F5FC14B5-6FD6-E947-8142-F0F670CD1CE0}" dt="2021-12-24T06:21:41.942" v="46" actId="729"/>
        <pc:sldMkLst>
          <pc:docMk/>
          <pc:sldMk cId="3500566815" sldId="1156"/>
        </pc:sldMkLst>
      </pc:sldChg>
      <pc:sldChg chg="add mod modShow">
        <pc:chgData name="Xiangyu ZHAO" userId="54527c22-0271-460b-8c8f-a87dc88d9381" providerId="ADAL" clId="{F5FC14B5-6FD6-E947-8142-F0F670CD1CE0}" dt="2021-12-24T06:21:41.942" v="46" actId="729"/>
        <pc:sldMkLst>
          <pc:docMk/>
          <pc:sldMk cId="623538317" sldId="1157"/>
        </pc:sldMkLst>
      </pc:sldChg>
      <pc:sldChg chg="add mod modShow">
        <pc:chgData name="Xiangyu ZHAO" userId="54527c22-0271-460b-8c8f-a87dc88d9381" providerId="ADAL" clId="{F5FC14B5-6FD6-E947-8142-F0F670CD1CE0}" dt="2021-12-24T07:38:31.857" v="397" actId="729"/>
        <pc:sldMkLst>
          <pc:docMk/>
          <pc:sldMk cId="2775138486" sldId="1158"/>
        </pc:sldMkLst>
      </pc:sldChg>
      <pc:sldChg chg="add mod modShow">
        <pc:chgData name="Xiangyu ZHAO" userId="54527c22-0271-460b-8c8f-a87dc88d9381" providerId="ADAL" clId="{F5FC14B5-6FD6-E947-8142-F0F670CD1CE0}" dt="2021-12-24T07:38:31.857" v="397" actId="729"/>
        <pc:sldMkLst>
          <pc:docMk/>
          <pc:sldMk cId="2008196613" sldId="1159"/>
        </pc:sldMkLst>
      </pc:sldChg>
      <pc:sldChg chg="addSp delSp modSp add mod modNotesTx">
        <pc:chgData name="Xiangyu ZHAO" userId="54527c22-0271-460b-8c8f-a87dc88d9381" providerId="ADAL" clId="{F5FC14B5-6FD6-E947-8142-F0F670CD1CE0}" dt="2021-12-24T08:52:53.426" v="1006"/>
        <pc:sldMkLst>
          <pc:docMk/>
          <pc:sldMk cId="1747562199" sldId="1160"/>
        </pc:sldMkLst>
        <pc:spChg chg="mod">
          <ac:chgData name="Xiangyu ZHAO" userId="54527c22-0271-460b-8c8f-a87dc88d9381" providerId="ADAL" clId="{F5FC14B5-6FD6-E947-8142-F0F670CD1CE0}" dt="2021-12-24T07:44:00.727" v="415" actId="20577"/>
          <ac:spMkLst>
            <pc:docMk/>
            <pc:sldMk cId="1747562199" sldId="1160"/>
            <ac:spMk id="2" creationId="{DE53D4BB-3EED-8049-92B0-D4BB7CEC5EC0}"/>
          </ac:spMkLst>
        </pc:spChg>
        <pc:spChg chg="add mod">
          <ac:chgData name="Xiangyu ZHAO" userId="54527c22-0271-460b-8c8f-a87dc88d9381" providerId="ADAL" clId="{F5FC14B5-6FD6-E947-8142-F0F670CD1CE0}" dt="2021-12-24T08:52:53.426" v="1006"/>
          <ac:spMkLst>
            <pc:docMk/>
            <pc:sldMk cId="1747562199" sldId="1160"/>
            <ac:spMk id="8" creationId="{B989431C-E84B-1F4E-B0BC-3200D12C6F6A}"/>
          </ac:spMkLst>
        </pc:spChg>
        <pc:spChg chg="del mod">
          <ac:chgData name="Xiangyu ZHAO" userId="54527c22-0271-460b-8c8f-a87dc88d9381" providerId="ADAL" clId="{F5FC14B5-6FD6-E947-8142-F0F670CD1CE0}" dt="2021-12-24T08:52:52.709" v="1005" actId="478"/>
          <ac:spMkLst>
            <pc:docMk/>
            <pc:sldMk cId="1747562199" sldId="1160"/>
            <ac:spMk id="11" creationId="{7F6F8B60-941D-294D-8F6A-25850C636F1B}"/>
          </ac:spMkLst>
        </pc:spChg>
        <pc:picChg chg="add mod">
          <ac:chgData name="Xiangyu ZHAO" userId="54527c22-0271-460b-8c8f-a87dc88d9381" providerId="ADAL" clId="{F5FC14B5-6FD6-E947-8142-F0F670CD1CE0}" dt="2021-12-24T08:52:53.426" v="1006"/>
          <ac:picMkLst>
            <pc:docMk/>
            <pc:sldMk cId="1747562199" sldId="1160"/>
            <ac:picMk id="9" creationId="{2A71F8C0-7E42-E943-9428-3E5F59300F89}"/>
          </ac:picMkLst>
        </pc:picChg>
        <pc:picChg chg="del mod">
          <ac:chgData name="Xiangyu ZHAO" userId="54527c22-0271-460b-8c8f-a87dc88d9381" providerId="ADAL" clId="{F5FC14B5-6FD6-E947-8142-F0F670CD1CE0}" dt="2021-12-24T08:52:52.709" v="1005" actId="478"/>
          <ac:picMkLst>
            <pc:docMk/>
            <pc:sldMk cId="1747562199" sldId="1160"/>
            <ac:picMk id="12" creationId="{BE50A607-1173-3C4B-8220-84B7D1244EBC}"/>
          </ac:picMkLst>
        </pc:picChg>
      </pc:sldChg>
      <pc:sldChg chg="modSp add mod setBg modNotesTx">
        <pc:chgData name="Xiangyu ZHAO" userId="54527c22-0271-460b-8c8f-a87dc88d9381" providerId="ADAL" clId="{F5FC14B5-6FD6-E947-8142-F0F670CD1CE0}" dt="2021-12-24T08:10:46.763" v="719" actId="20577"/>
        <pc:sldMkLst>
          <pc:docMk/>
          <pc:sldMk cId="3294563698" sldId="1161"/>
        </pc:sldMkLst>
        <pc:spChg chg="mod">
          <ac:chgData name="Xiangyu ZHAO" userId="54527c22-0271-460b-8c8f-a87dc88d9381" providerId="ADAL" clId="{F5FC14B5-6FD6-E947-8142-F0F670CD1CE0}" dt="2021-12-24T08:10:10.161" v="712" actId="20577"/>
          <ac:spMkLst>
            <pc:docMk/>
            <pc:sldMk cId="3294563698" sldId="1161"/>
            <ac:spMk id="3" creationId="{00000000-0000-0000-0000-000000000000}"/>
          </ac:spMkLst>
        </pc:spChg>
        <pc:spChg chg="mod">
          <ac:chgData name="Xiangyu ZHAO" userId="54527c22-0271-460b-8c8f-a87dc88d9381" providerId="ADAL" clId="{F5FC14B5-6FD6-E947-8142-F0F670CD1CE0}" dt="2021-12-24T08:10:29.323" v="718" actId="255"/>
          <ac:spMkLst>
            <pc:docMk/>
            <pc:sldMk cId="3294563698" sldId="1161"/>
            <ac:spMk id="8194" creationId="{00000000-0000-0000-0000-000000000000}"/>
          </ac:spMkLst>
        </pc:spChg>
      </pc:sldChg>
      <pc:sldChg chg="modSp add mod">
        <pc:chgData name="Xiangyu ZHAO" userId="54527c22-0271-460b-8c8f-a87dc88d9381" providerId="ADAL" clId="{F5FC14B5-6FD6-E947-8142-F0F670CD1CE0}" dt="2021-12-24T08:11:31.719" v="727" actId="20577"/>
        <pc:sldMkLst>
          <pc:docMk/>
          <pc:sldMk cId="77117596" sldId="1162"/>
        </pc:sldMkLst>
        <pc:spChg chg="mod">
          <ac:chgData name="Xiangyu ZHAO" userId="54527c22-0271-460b-8c8f-a87dc88d9381" providerId="ADAL" clId="{F5FC14B5-6FD6-E947-8142-F0F670CD1CE0}" dt="2021-12-24T08:11:31.719" v="727" actId="20577"/>
          <ac:spMkLst>
            <pc:docMk/>
            <pc:sldMk cId="77117596" sldId="1162"/>
            <ac:spMk id="3" creationId="{00000000-0000-0000-0000-000000000000}"/>
          </ac:spMkLst>
        </pc:spChg>
        <pc:spChg chg="mod">
          <ac:chgData name="Xiangyu ZHAO" userId="54527c22-0271-460b-8c8f-a87dc88d9381" providerId="ADAL" clId="{F5FC14B5-6FD6-E947-8142-F0F670CD1CE0}" dt="2021-12-24T08:11:18.493" v="724"/>
          <ac:spMkLst>
            <pc:docMk/>
            <pc:sldMk cId="77117596" sldId="1162"/>
            <ac:spMk id="8194" creationId="{00000000-0000-0000-0000-000000000000}"/>
          </ac:spMkLst>
        </pc:spChg>
      </pc:sldChg>
      <pc:sldChg chg="modSp add mod">
        <pc:chgData name="Xiangyu ZHAO" userId="54527c22-0271-460b-8c8f-a87dc88d9381" providerId="ADAL" clId="{F5FC14B5-6FD6-E947-8142-F0F670CD1CE0}" dt="2021-12-24T08:12:06.059" v="732"/>
        <pc:sldMkLst>
          <pc:docMk/>
          <pc:sldMk cId="722937366" sldId="1163"/>
        </pc:sldMkLst>
        <pc:spChg chg="mod">
          <ac:chgData name="Xiangyu ZHAO" userId="54527c22-0271-460b-8c8f-a87dc88d9381" providerId="ADAL" clId="{F5FC14B5-6FD6-E947-8142-F0F670CD1CE0}" dt="2021-12-24T08:12:06.059" v="732"/>
          <ac:spMkLst>
            <pc:docMk/>
            <pc:sldMk cId="722937366" sldId="1163"/>
            <ac:spMk id="8194" creationId="{00000000-0000-0000-0000-000000000000}"/>
          </ac:spMkLst>
        </pc:spChg>
      </pc:sldChg>
      <pc:sldChg chg="modSp add mod">
        <pc:chgData name="Xiangyu ZHAO" userId="54527c22-0271-460b-8c8f-a87dc88d9381" providerId="ADAL" clId="{F5FC14B5-6FD6-E947-8142-F0F670CD1CE0}" dt="2021-12-24T08:13:16.101" v="742" actId="20577"/>
        <pc:sldMkLst>
          <pc:docMk/>
          <pc:sldMk cId="4266511216" sldId="1164"/>
        </pc:sldMkLst>
        <pc:spChg chg="mod">
          <ac:chgData name="Xiangyu ZHAO" userId="54527c22-0271-460b-8c8f-a87dc88d9381" providerId="ADAL" clId="{F5FC14B5-6FD6-E947-8142-F0F670CD1CE0}" dt="2021-12-24T08:13:16.101" v="742" actId="20577"/>
          <ac:spMkLst>
            <pc:docMk/>
            <pc:sldMk cId="4266511216" sldId="1164"/>
            <ac:spMk id="3" creationId="{00000000-0000-0000-0000-000000000000}"/>
          </ac:spMkLst>
        </pc:spChg>
        <pc:spChg chg="mod">
          <ac:chgData name="Xiangyu ZHAO" userId="54527c22-0271-460b-8c8f-a87dc88d9381" providerId="ADAL" clId="{F5FC14B5-6FD6-E947-8142-F0F670CD1CE0}" dt="2021-12-24T08:13:01.871" v="739"/>
          <ac:spMkLst>
            <pc:docMk/>
            <pc:sldMk cId="4266511216" sldId="1164"/>
            <ac:spMk id="8194" creationId="{00000000-0000-0000-0000-000000000000}"/>
          </ac:spMkLst>
        </pc:spChg>
      </pc:sldChg>
      <pc:sldChg chg="modSp add del mod modShow">
        <pc:chgData name="Xiangyu ZHAO" userId="54527c22-0271-460b-8c8f-a87dc88d9381" providerId="ADAL" clId="{F5FC14B5-6FD6-E947-8142-F0F670CD1CE0}" dt="2021-12-24T08:14:51.795" v="754" actId="2696"/>
        <pc:sldMkLst>
          <pc:docMk/>
          <pc:sldMk cId="3199003206" sldId="1165"/>
        </pc:sldMkLst>
        <pc:spChg chg="mod">
          <ac:chgData name="Xiangyu ZHAO" userId="54527c22-0271-460b-8c8f-a87dc88d9381" providerId="ADAL" clId="{F5FC14B5-6FD6-E947-8142-F0F670CD1CE0}" dt="2021-12-24T08:14:43.248" v="753" actId="20577"/>
          <ac:spMkLst>
            <pc:docMk/>
            <pc:sldMk cId="3199003206" sldId="1165"/>
            <ac:spMk id="3" creationId="{00000000-0000-0000-0000-000000000000}"/>
          </ac:spMkLst>
        </pc:spChg>
        <pc:spChg chg="mod">
          <ac:chgData name="Xiangyu ZHAO" userId="54527c22-0271-460b-8c8f-a87dc88d9381" providerId="ADAL" clId="{F5FC14B5-6FD6-E947-8142-F0F670CD1CE0}" dt="2021-12-24T08:14:30.551" v="750" actId="27636"/>
          <ac:spMkLst>
            <pc:docMk/>
            <pc:sldMk cId="3199003206" sldId="1165"/>
            <ac:spMk id="8194" creationId="{00000000-0000-0000-0000-000000000000}"/>
          </ac:spMkLst>
        </pc:spChg>
      </pc:sldChg>
      <pc:sldChg chg="add">
        <pc:chgData name="Xiangyu ZHAO" userId="54527c22-0271-460b-8c8f-a87dc88d9381" providerId="ADAL" clId="{F5FC14B5-6FD6-E947-8142-F0F670CD1CE0}" dt="2021-12-24T08:14:57.836" v="755"/>
        <pc:sldMkLst>
          <pc:docMk/>
          <pc:sldMk cId="3733006822" sldId="1165"/>
        </pc:sldMkLst>
      </pc:sldChg>
      <pc:sldChg chg="modSp add mod modShow">
        <pc:chgData name="Xiangyu ZHAO" userId="54527c22-0271-460b-8c8f-a87dc88d9381" providerId="ADAL" clId="{F5FC14B5-6FD6-E947-8142-F0F670CD1CE0}" dt="2021-12-24T08:28:03.123" v="852"/>
        <pc:sldMkLst>
          <pc:docMk/>
          <pc:sldMk cId="444513869" sldId="1166"/>
        </pc:sldMkLst>
        <pc:spChg chg="mod">
          <ac:chgData name="Xiangyu ZHAO" userId="54527c22-0271-460b-8c8f-a87dc88d9381" providerId="ADAL" clId="{F5FC14B5-6FD6-E947-8142-F0F670CD1CE0}" dt="2021-12-24T08:28:03.123" v="852"/>
          <ac:spMkLst>
            <pc:docMk/>
            <pc:sldMk cId="444513869" sldId="1166"/>
            <ac:spMk id="8194" creationId="{00000000-0000-0000-0000-000000000000}"/>
          </ac:spMkLst>
        </pc:spChg>
      </pc:sldChg>
      <pc:sldMasterChg chg="delSldLayout modSldLayout">
        <pc:chgData name="Xiangyu ZHAO" userId="54527c22-0271-460b-8c8f-a87dc88d9381" providerId="ADAL" clId="{F5FC14B5-6FD6-E947-8142-F0F670CD1CE0}" dt="2021-12-24T06:56:27.444" v="163" actId="2711"/>
        <pc:sldMasterMkLst>
          <pc:docMk/>
          <pc:sldMasterMk cId="0" sldId="2147483648"/>
        </pc:sldMasterMkLst>
        <pc:sldLayoutChg chg="modSp mod">
          <pc:chgData name="Xiangyu ZHAO" userId="54527c22-0271-460b-8c8f-a87dc88d9381" providerId="ADAL" clId="{F5FC14B5-6FD6-E947-8142-F0F670CD1CE0}" dt="2021-12-24T06:55:21.924" v="155" actId="14861"/>
          <pc:sldLayoutMkLst>
            <pc:docMk/>
            <pc:sldMasterMk cId="0" sldId="2147483648"/>
            <pc:sldLayoutMk cId="0" sldId="2147483695"/>
          </pc:sldLayoutMkLst>
          <pc:cxnChg chg="mod">
            <ac:chgData name="Xiangyu ZHAO" userId="54527c22-0271-460b-8c8f-a87dc88d9381" providerId="ADAL" clId="{F5FC14B5-6FD6-E947-8142-F0F670CD1CE0}" dt="2021-12-24T06:55:21.924" v="155" actId="14861"/>
            <ac:cxnSpMkLst>
              <pc:docMk/>
              <pc:sldMasterMk cId="0" sldId="2147483648"/>
              <pc:sldLayoutMk cId="0" sldId="2147483695"/>
              <ac:cxnSpMk id="8" creationId="{00000000-0000-0000-0000-000000000000}"/>
            </ac:cxnSpMkLst>
          </pc:cxnChg>
        </pc:sldLayoutChg>
        <pc:sldLayoutChg chg="modSp mod">
          <pc:chgData name="Xiangyu ZHAO" userId="54527c22-0271-460b-8c8f-a87dc88d9381" providerId="ADAL" clId="{F5FC14B5-6FD6-E947-8142-F0F670CD1CE0}" dt="2021-12-24T06:56:27.444" v="163" actId="2711"/>
          <pc:sldLayoutMkLst>
            <pc:docMk/>
            <pc:sldMasterMk cId="0" sldId="2147483648"/>
            <pc:sldLayoutMk cId="0" sldId="2147483696"/>
          </pc:sldLayoutMkLst>
          <pc:spChg chg="mod">
            <ac:chgData name="Xiangyu ZHAO" userId="54527c22-0271-460b-8c8f-a87dc88d9381" providerId="ADAL" clId="{F5FC14B5-6FD6-E947-8142-F0F670CD1CE0}" dt="2021-12-24T06:56:27.444" v="163" actId="2711"/>
            <ac:spMkLst>
              <pc:docMk/>
              <pc:sldMasterMk cId="0" sldId="2147483648"/>
              <pc:sldLayoutMk cId="0" sldId="2147483696"/>
              <ac:spMk id="2" creationId="{00000000-0000-0000-0000-000000000000}"/>
            </ac:spMkLst>
          </pc:spChg>
          <pc:spChg chg="mod">
            <ac:chgData name="Xiangyu ZHAO" userId="54527c22-0271-460b-8c8f-a87dc88d9381" providerId="ADAL" clId="{F5FC14B5-6FD6-E947-8142-F0F670CD1CE0}" dt="2021-12-24T06:55:57.482" v="159" actId="207"/>
            <ac:spMkLst>
              <pc:docMk/>
              <pc:sldMasterMk cId="0" sldId="2147483648"/>
              <pc:sldLayoutMk cId="0" sldId="2147483696"/>
              <ac:spMk id="3" creationId="{00000000-0000-0000-0000-000000000000}"/>
            </ac:spMkLst>
          </pc:spChg>
          <pc:cxnChg chg="mod">
            <ac:chgData name="Xiangyu ZHAO" userId="54527c22-0271-460b-8c8f-a87dc88d9381" providerId="ADAL" clId="{F5FC14B5-6FD6-E947-8142-F0F670CD1CE0}" dt="2021-12-24T06:55:32.576" v="156" actId="14861"/>
            <ac:cxnSpMkLst>
              <pc:docMk/>
              <pc:sldMasterMk cId="0" sldId="2147483648"/>
              <pc:sldLayoutMk cId="0" sldId="2147483696"/>
              <ac:cxnSpMk id="10" creationId="{00000000-0000-0000-0000-000000000000}"/>
            </ac:cxnSpMkLst>
          </pc:cxnChg>
        </pc:sldLayoutChg>
        <pc:sldLayoutChg chg="del">
          <pc:chgData name="Xiangyu ZHAO" userId="54527c22-0271-460b-8c8f-a87dc88d9381" providerId="ADAL" clId="{F5FC14B5-6FD6-E947-8142-F0F670CD1CE0}" dt="2021-12-24T06:17:47.889" v="30" actId="2696"/>
          <pc:sldLayoutMkLst>
            <pc:docMk/>
            <pc:sldMasterMk cId="0" sldId="2147483648"/>
            <pc:sldLayoutMk cId="4126690061" sldId="2147483697"/>
          </pc:sldLayoutMkLst>
        </pc:sldLayoutChg>
      </pc:sldMasterChg>
    </pc:docChg>
  </pc:docChgLst>
  <pc:docChgLst>
    <pc:chgData name="Jingtong GAO" userId="bf58ca31-fa8c-4a36-8536-f88f03db13ac" providerId="ADAL" clId="{29ED4527-B1E5-44AE-B529-E5EFA631FC08}"/>
    <pc:docChg chg="modSld">
      <pc:chgData name="Jingtong GAO" userId="bf58ca31-fa8c-4a36-8536-f88f03db13ac" providerId="ADAL" clId="{29ED4527-B1E5-44AE-B529-E5EFA631FC08}" dt="2023-03-09T18:04:15.170" v="3" actId="20577"/>
      <pc:docMkLst>
        <pc:docMk/>
      </pc:docMkLst>
      <pc:sldChg chg="modSp mod">
        <pc:chgData name="Jingtong GAO" userId="bf58ca31-fa8c-4a36-8536-f88f03db13ac" providerId="ADAL" clId="{29ED4527-B1E5-44AE-B529-E5EFA631FC08}" dt="2023-03-09T18:04:15.170" v="3" actId="20577"/>
        <pc:sldMkLst>
          <pc:docMk/>
          <pc:sldMk cId="0" sldId="256"/>
        </pc:sldMkLst>
        <pc:spChg chg="mod">
          <ac:chgData name="Jingtong GAO" userId="bf58ca31-fa8c-4a36-8536-f88f03db13ac" providerId="ADAL" clId="{29ED4527-B1E5-44AE-B529-E5EFA631FC08}" dt="2023-03-09T18:04:15.170" v="3" actId="20577"/>
          <ac:spMkLst>
            <pc:docMk/>
            <pc:sldMk cId="0" sldId="256"/>
            <ac:spMk id="3" creationId="{00000000-0000-0000-0000-000000000000}"/>
          </ac:spMkLst>
        </pc:spChg>
      </pc:sldChg>
    </pc:docChg>
  </pc:docChgLst>
  <pc:docChgLst>
    <pc:chgData name="GAO Jingtong" userId="bf58ca31-fa8c-4a36-8536-f88f03db13ac" providerId="ADAL" clId="{29B0607E-5896-471C-B30A-9B05823C48B9}"/>
    <pc:docChg chg="undo redo custSel addSld delSld modSld modSection">
      <pc:chgData name="GAO Jingtong" userId="bf58ca31-fa8c-4a36-8536-f88f03db13ac" providerId="ADAL" clId="{29B0607E-5896-471C-B30A-9B05823C48B9}" dt="2023-09-19T10:14:25.266" v="3489" actId="20577"/>
      <pc:docMkLst>
        <pc:docMk/>
      </pc:docMkLst>
      <pc:sldChg chg="modSp mod">
        <pc:chgData name="GAO Jingtong" userId="bf58ca31-fa8c-4a36-8536-f88f03db13ac" providerId="ADAL" clId="{29B0607E-5896-471C-B30A-9B05823C48B9}" dt="2023-09-19T09:20:33.360" v="2600" actId="404"/>
        <pc:sldMkLst>
          <pc:docMk/>
          <pc:sldMk cId="0" sldId="256"/>
        </pc:sldMkLst>
        <pc:spChg chg="mod">
          <ac:chgData name="GAO Jingtong" userId="bf58ca31-fa8c-4a36-8536-f88f03db13ac" providerId="ADAL" clId="{29B0607E-5896-471C-B30A-9B05823C48B9}" dt="2023-09-19T09:20:33.360" v="2600" actId="404"/>
          <ac:spMkLst>
            <pc:docMk/>
            <pc:sldMk cId="0" sldId="256"/>
            <ac:spMk id="8194" creationId="{00000000-0000-0000-0000-000000000000}"/>
          </ac:spMkLst>
        </pc:spChg>
      </pc:sldChg>
      <pc:sldChg chg="modSp del mod">
        <pc:chgData name="GAO Jingtong" userId="bf58ca31-fa8c-4a36-8536-f88f03db13ac" providerId="ADAL" clId="{29B0607E-5896-471C-B30A-9B05823C48B9}" dt="2023-09-18T07:28:01.917" v="80" actId="2696"/>
        <pc:sldMkLst>
          <pc:docMk/>
          <pc:sldMk cId="3644235878" sldId="937"/>
        </pc:sldMkLst>
        <pc:spChg chg="mod">
          <ac:chgData name="GAO Jingtong" userId="bf58ca31-fa8c-4a36-8536-f88f03db13ac" providerId="ADAL" clId="{29B0607E-5896-471C-B30A-9B05823C48B9}" dt="2023-09-18T07:27:44.168" v="79" actId="20577"/>
          <ac:spMkLst>
            <pc:docMk/>
            <pc:sldMk cId="3644235878" sldId="937"/>
            <ac:spMk id="3" creationId="{67307112-83CD-D741-93C5-8CB1484141B3}"/>
          </ac:spMkLst>
        </pc:spChg>
      </pc:sldChg>
      <pc:sldChg chg="addSp modSp mod">
        <pc:chgData name="GAO Jingtong" userId="bf58ca31-fa8c-4a36-8536-f88f03db13ac" providerId="ADAL" clId="{29B0607E-5896-471C-B30A-9B05823C48B9}" dt="2023-09-18T09:34:47.723" v="578" actId="108"/>
        <pc:sldMkLst>
          <pc:docMk/>
          <pc:sldMk cId="2713672052" sldId="985"/>
        </pc:sldMkLst>
        <pc:spChg chg="mod">
          <ac:chgData name="GAO Jingtong" userId="bf58ca31-fa8c-4a36-8536-f88f03db13ac" providerId="ADAL" clId="{29B0607E-5896-471C-B30A-9B05823C48B9}" dt="2023-09-18T09:21:41.110" v="438" actId="20577"/>
          <ac:spMkLst>
            <pc:docMk/>
            <pc:sldMk cId="2713672052" sldId="985"/>
            <ac:spMk id="2" creationId="{56C7C935-EB4C-8D49-B162-4193C0EE0C03}"/>
          </ac:spMkLst>
        </pc:spChg>
        <pc:spChg chg="mod">
          <ac:chgData name="GAO Jingtong" userId="bf58ca31-fa8c-4a36-8536-f88f03db13ac" providerId="ADAL" clId="{29B0607E-5896-471C-B30A-9B05823C48B9}" dt="2023-09-18T09:34:47.723" v="578" actId="108"/>
          <ac:spMkLst>
            <pc:docMk/>
            <pc:sldMk cId="2713672052" sldId="985"/>
            <ac:spMk id="3" creationId="{67307112-83CD-D741-93C5-8CB1484141B3}"/>
          </ac:spMkLst>
        </pc:spChg>
        <pc:picChg chg="add mod">
          <ac:chgData name="GAO Jingtong" userId="bf58ca31-fa8c-4a36-8536-f88f03db13ac" providerId="ADAL" clId="{29B0607E-5896-471C-B30A-9B05823C48B9}" dt="2023-09-18T09:34:30.619" v="573" actId="1076"/>
          <ac:picMkLst>
            <pc:docMk/>
            <pc:sldMk cId="2713672052" sldId="985"/>
            <ac:picMk id="6" creationId="{3791060A-0410-8B3A-C924-15181435C03B}"/>
          </ac:picMkLst>
        </pc:picChg>
        <pc:picChg chg="add mod">
          <ac:chgData name="GAO Jingtong" userId="bf58ca31-fa8c-4a36-8536-f88f03db13ac" providerId="ADAL" clId="{29B0607E-5896-471C-B30A-9B05823C48B9}" dt="2023-09-18T09:34:36.736" v="576" actId="1076"/>
          <ac:picMkLst>
            <pc:docMk/>
            <pc:sldMk cId="2713672052" sldId="985"/>
            <ac:picMk id="1026" creationId="{8CB41BFF-2120-5259-6C24-FBCB38B08018}"/>
          </ac:picMkLst>
        </pc:picChg>
      </pc:sldChg>
      <pc:sldChg chg="addSp delSp modSp mod">
        <pc:chgData name="GAO Jingtong" userId="bf58ca31-fa8c-4a36-8536-f88f03db13ac" providerId="ADAL" clId="{29B0607E-5896-471C-B30A-9B05823C48B9}" dt="2023-09-18T07:56:37.281" v="111"/>
        <pc:sldMkLst>
          <pc:docMk/>
          <pc:sldMk cId="3957724262" sldId="986"/>
        </pc:sldMkLst>
        <pc:spChg chg="mod">
          <ac:chgData name="GAO Jingtong" userId="bf58ca31-fa8c-4a36-8536-f88f03db13ac" providerId="ADAL" clId="{29B0607E-5896-471C-B30A-9B05823C48B9}" dt="2023-09-18T07:28:14.432" v="100" actId="20577"/>
          <ac:spMkLst>
            <pc:docMk/>
            <pc:sldMk cId="3957724262" sldId="986"/>
            <ac:spMk id="2" creationId="{56C7C935-EB4C-8D49-B162-4193C0EE0C03}"/>
          </ac:spMkLst>
        </pc:spChg>
        <pc:spChg chg="mod">
          <ac:chgData name="GAO Jingtong" userId="bf58ca31-fa8c-4a36-8536-f88f03db13ac" providerId="ADAL" clId="{29B0607E-5896-471C-B30A-9B05823C48B9}" dt="2023-09-18T07:53:07.656" v="106" actId="5793"/>
          <ac:spMkLst>
            <pc:docMk/>
            <pc:sldMk cId="3957724262" sldId="986"/>
            <ac:spMk id="3" creationId="{67307112-83CD-D741-93C5-8CB1484141B3}"/>
          </ac:spMkLst>
        </pc:spChg>
        <pc:spChg chg="del">
          <ac:chgData name="GAO Jingtong" userId="bf58ca31-fa8c-4a36-8536-f88f03db13ac" providerId="ADAL" clId="{29B0607E-5896-471C-B30A-9B05823C48B9}" dt="2023-09-18T07:53:13.601" v="107" actId="21"/>
          <ac:spMkLst>
            <pc:docMk/>
            <pc:sldMk cId="3957724262" sldId="986"/>
            <ac:spMk id="13" creationId="{3CDC976F-D5BA-740E-B1C3-633C22D8E71B}"/>
          </ac:spMkLst>
        </pc:spChg>
        <pc:spChg chg="del">
          <ac:chgData name="GAO Jingtong" userId="bf58ca31-fa8c-4a36-8536-f88f03db13ac" providerId="ADAL" clId="{29B0607E-5896-471C-B30A-9B05823C48B9}" dt="2023-09-18T07:53:13.601" v="107" actId="21"/>
          <ac:spMkLst>
            <pc:docMk/>
            <pc:sldMk cId="3957724262" sldId="986"/>
            <ac:spMk id="14" creationId="{CF34E7A0-6597-EAF0-01D2-DFDB552975BF}"/>
          </ac:spMkLst>
        </pc:spChg>
        <pc:grpChg chg="del">
          <ac:chgData name="GAO Jingtong" userId="bf58ca31-fa8c-4a36-8536-f88f03db13ac" providerId="ADAL" clId="{29B0607E-5896-471C-B30A-9B05823C48B9}" dt="2023-09-18T07:53:13.601" v="107" actId="21"/>
          <ac:grpSpMkLst>
            <pc:docMk/>
            <pc:sldMk cId="3957724262" sldId="986"/>
            <ac:grpSpMk id="10" creationId="{EF72131F-79DA-FDDD-CB10-15D75AC9ED59}"/>
          </ac:grpSpMkLst>
        </pc:grpChg>
        <pc:picChg chg="add mod">
          <ac:chgData name="GAO Jingtong" userId="bf58ca31-fa8c-4a36-8536-f88f03db13ac" providerId="ADAL" clId="{29B0607E-5896-471C-B30A-9B05823C48B9}" dt="2023-09-18T07:53:34.021" v="109" actId="1076"/>
          <ac:picMkLst>
            <pc:docMk/>
            <pc:sldMk cId="3957724262" sldId="986"/>
            <ac:picMk id="6" creationId="{D02904EB-0EB8-F71B-1E32-33C7C0D87CB7}"/>
          </ac:picMkLst>
        </pc:picChg>
        <pc:picChg chg="add del mod">
          <ac:chgData name="GAO Jingtong" userId="bf58ca31-fa8c-4a36-8536-f88f03db13ac" providerId="ADAL" clId="{29B0607E-5896-471C-B30A-9B05823C48B9}" dt="2023-09-18T07:56:37.281" v="111"/>
          <ac:picMkLst>
            <pc:docMk/>
            <pc:sldMk cId="3957724262" sldId="986"/>
            <ac:picMk id="7" creationId="{B2450BE1-B7EB-3A1A-99B6-822DC4D0EC40}"/>
          </ac:picMkLst>
        </pc:picChg>
        <pc:picChg chg="del">
          <ac:chgData name="GAO Jingtong" userId="bf58ca31-fa8c-4a36-8536-f88f03db13ac" providerId="ADAL" clId="{29B0607E-5896-471C-B30A-9B05823C48B9}" dt="2023-09-18T07:53:13.601" v="107" actId="21"/>
          <ac:picMkLst>
            <pc:docMk/>
            <pc:sldMk cId="3957724262" sldId="986"/>
            <ac:picMk id="12" creationId="{D98BF4DB-1A57-7871-FF55-03A4645CD527}"/>
          </ac:picMkLst>
        </pc:picChg>
      </pc:sldChg>
      <pc:sldChg chg="del">
        <pc:chgData name="GAO Jingtong" userId="bf58ca31-fa8c-4a36-8536-f88f03db13ac" providerId="ADAL" clId="{29B0607E-5896-471C-B30A-9B05823C48B9}" dt="2023-09-18T07:25:01.966" v="30" actId="2696"/>
        <pc:sldMkLst>
          <pc:docMk/>
          <pc:sldMk cId="2991143136" sldId="987"/>
        </pc:sldMkLst>
      </pc:sldChg>
      <pc:sldChg chg="delSp modSp add mod">
        <pc:chgData name="GAO Jingtong" userId="bf58ca31-fa8c-4a36-8536-f88f03db13ac" providerId="ADAL" clId="{29B0607E-5896-471C-B30A-9B05823C48B9}" dt="2023-09-18T08:03:54.645" v="226" actId="20577"/>
        <pc:sldMkLst>
          <pc:docMk/>
          <pc:sldMk cId="3052137233" sldId="987"/>
        </pc:sldMkLst>
        <pc:spChg chg="mod">
          <ac:chgData name="GAO Jingtong" userId="bf58ca31-fa8c-4a36-8536-f88f03db13ac" providerId="ADAL" clId="{29B0607E-5896-471C-B30A-9B05823C48B9}" dt="2023-09-18T07:56:46.672" v="116" actId="20577"/>
          <ac:spMkLst>
            <pc:docMk/>
            <pc:sldMk cId="3052137233" sldId="987"/>
            <ac:spMk id="2" creationId="{56C7C935-EB4C-8D49-B162-4193C0EE0C03}"/>
          </ac:spMkLst>
        </pc:spChg>
        <pc:spChg chg="mod">
          <ac:chgData name="GAO Jingtong" userId="bf58ca31-fa8c-4a36-8536-f88f03db13ac" providerId="ADAL" clId="{29B0607E-5896-471C-B30A-9B05823C48B9}" dt="2023-09-18T08:03:54.645" v="226" actId="20577"/>
          <ac:spMkLst>
            <pc:docMk/>
            <pc:sldMk cId="3052137233" sldId="987"/>
            <ac:spMk id="3" creationId="{67307112-83CD-D741-93C5-8CB1484141B3}"/>
          </ac:spMkLst>
        </pc:spChg>
        <pc:picChg chg="del">
          <ac:chgData name="GAO Jingtong" userId="bf58ca31-fa8c-4a36-8536-f88f03db13ac" providerId="ADAL" clId="{29B0607E-5896-471C-B30A-9B05823C48B9}" dt="2023-09-18T07:56:59.376" v="124" actId="21"/>
          <ac:picMkLst>
            <pc:docMk/>
            <pc:sldMk cId="3052137233" sldId="987"/>
            <ac:picMk id="6" creationId="{D02904EB-0EB8-F71B-1E32-33C7C0D87CB7}"/>
          </ac:picMkLst>
        </pc:picChg>
      </pc:sldChg>
      <pc:sldChg chg="modSp add mod">
        <pc:chgData name="GAO Jingtong" userId="bf58ca31-fa8c-4a36-8536-f88f03db13ac" providerId="ADAL" clId="{29B0607E-5896-471C-B30A-9B05823C48B9}" dt="2023-09-18T08:10:22.470" v="432" actId="207"/>
        <pc:sldMkLst>
          <pc:docMk/>
          <pc:sldMk cId="3035108532" sldId="988"/>
        </pc:sldMkLst>
        <pc:spChg chg="mod">
          <ac:chgData name="GAO Jingtong" userId="bf58ca31-fa8c-4a36-8536-f88f03db13ac" providerId="ADAL" clId="{29B0607E-5896-471C-B30A-9B05823C48B9}" dt="2023-09-18T08:04:21.137" v="242" actId="20577"/>
          <ac:spMkLst>
            <pc:docMk/>
            <pc:sldMk cId="3035108532" sldId="988"/>
            <ac:spMk id="2" creationId="{56C7C935-EB4C-8D49-B162-4193C0EE0C03}"/>
          </ac:spMkLst>
        </pc:spChg>
        <pc:spChg chg="mod">
          <ac:chgData name="GAO Jingtong" userId="bf58ca31-fa8c-4a36-8536-f88f03db13ac" providerId="ADAL" clId="{29B0607E-5896-471C-B30A-9B05823C48B9}" dt="2023-09-18T08:10:22.470" v="432" actId="207"/>
          <ac:spMkLst>
            <pc:docMk/>
            <pc:sldMk cId="3035108532" sldId="988"/>
            <ac:spMk id="3" creationId="{67307112-83CD-D741-93C5-8CB1484141B3}"/>
          </ac:spMkLst>
        </pc:spChg>
      </pc:sldChg>
      <pc:sldChg chg="del">
        <pc:chgData name="GAO Jingtong" userId="bf58ca31-fa8c-4a36-8536-f88f03db13ac" providerId="ADAL" clId="{29B0607E-5896-471C-B30A-9B05823C48B9}" dt="2023-09-18T07:25:01.966" v="30" actId="2696"/>
        <pc:sldMkLst>
          <pc:docMk/>
          <pc:sldMk cId="3045973589" sldId="988"/>
        </pc:sldMkLst>
      </pc:sldChg>
      <pc:sldChg chg="modSp add mod">
        <pc:chgData name="GAO Jingtong" userId="bf58ca31-fa8c-4a36-8536-f88f03db13ac" providerId="ADAL" clId="{29B0607E-5896-471C-B30A-9B05823C48B9}" dt="2023-09-18T09:44:54.697" v="790" actId="20577"/>
        <pc:sldMkLst>
          <pc:docMk/>
          <pc:sldMk cId="1294529331" sldId="989"/>
        </pc:sldMkLst>
        <pc:spChg chg="mod">
          <ac:chgData name="GAO Jingtong" userId="bf58ca31-fa8c-4a36-8536-f88f03db13ac" providerId="ADAL" clId="{29B0607E-5896-471C-B30A-9B05823C48B9}" dt="2023-09-18T09:36:52.537" v="591" actId="20577"/>
          <ac:spMkLst>
            <pc:docMk/>
            <pc:sldMk cId="1294529331" sldId="989"/>
            <ac:spMk id="2" creationId="{56C7C935-EB4C-8D49-B162-4193C0EE0C03}"/>
          </ac:spMkLst>
        </pc:spChg>
        <pc:spChg chg="mod">
          <ac:chgData name="GAO Jingtong" userId="bf58ca31-fa8c-4a36-8536-f88f03db13ac" providerId="ADAL" clId="{29B0607E-5896-471C-B30A-9B05823C48B9}" dt="2023-09-18T09:44:54.697" v="790" actId="20577"/>
          <ac:spMkLst>
            <pc:docMk/>
            <pc:sldMk cId="1294529331" sldId="989"/>
            <ac:spMk id="3" creationId="{67307112-83CD-D741-93C5-8CB1484141B3}"/>
          </ac:spMkLst>
        </pc:spChg>
      </pc:sldChg>
      <pc:sldChg chg="del">
        <pc:chgData name="GAO Jingtong" userId="bf58ca31-fa8c-4a36-8536-f88f03db13ac" providerId="ADAL" clId="{29B0607E-5896-471C-B30A-9B05823C48B9}" dt="2023-09-18T07:25:01.966" v="30" actId="2696"/>
        <pc:sldMkLst>
          <pc:docMk/>
          <pc:sldMk cId="1954131541" sldId="989"/>
        </pc:sldMkLst>
      </pc:sldChg>
      <pc:sldChg chg="del">
        <pc:chgData name="GAO Jingtong" userId="bf58ca31-fa8c-4a36-8536-f88f03db13ac" providerId="ADAL" clId="{29B0607E-5896-471C-B30A-9B05823C48B9}" dt="2023-09-18T07:25:01.966" v="30" actId="2696"/>
        <pc:sldMkLst>
          <pc:docMk/>
          <pc:sldMk cId="801918734" sldId="990"/>
        </pc:sldMkLst>
      </pc:sldChg>
      <pc:sldChg chg="addSp delSp modSp add mod">
        <pc:chgData name="GAO Jingtong" userId="bf58ca31-fa8c-4a36-8536-f88f03db13ac" providerId="ADAL" clId="{29B0607E-5896-471C-B30A-9B05823C48B9}" dt="2023-09-18T09:53:38.068" v="1011" actId="20577"/>
        <pc:sldMkLst>
          <pc:docMk/>
          <pc:sldMk cId="895398736" sldId="990"/>
        </pc:sldMkLst>
        <pc:spChg chg="mod">
          <ac:chgData name="GAO Jingtong" userId="bf58ca31-fa8c-4a36-8536-f88f03db13ac" providerId="ADAL" clId="{29B0607E-5896-471C-B30A-9B05823C48B9}" dt="2023-09-18T09:45:06.144" v="794" actId="20577"/>
          <ac:spMkLst>
            <pc:docMk/>
            <pc:sldMk cId="895398736" sldId="990"/>
            <ac:spMk id="2" creationId="{56C7C935-EB4C-8D49-B162-4193C0EE0C03}"/>
          </ac:spMkLst>
        </pc:spChg>
        <pc:spChg chg="add del mod">
          <ac:chgData name="GAO Jingtong" userId="bf58ca31-fa8c-4a36-8536-f88f03db13ac" providerId="ADAL" clId="{29B0607E-5896-471C-B30A-9B05823C48B9}" dt="2023-09-18T09:53:06.333" v="996" actId="404"/>
          <ac:spMkLst>
            <pc:docMk/>
            <pc:sldMk cId="895398736" sldId="990"/>
            <ac:spMk id="3" creationId="{67307112-83CD-D741-93C5-8CB1484141B3}"/>
          </ac:spMkLst>
        </pc:spChg>
        <pc:spChg chg="add mod ord">
          <ac:chgData name="GAO Jingtong" userId="bf58ca31-fa8c-4a36-8536-f88f03db13ac" providerId="ADAL" clId="{29B0607E-5896-471C-B30A-9B05823C48B9}" dt="2023-09-18T09:53:38.068" v="1011" actId="20577"/>
          <ac:spMkLst>
            <pc:docMk/>
            <pc:sldMk cId="895398736" sldId="990"/>
            <ac:spMk id="7" creationId="{4FBBA5AD-79F5-6972-FE45-14121A8D5B20}"/>
          </ac:spMkLst>
        </pc:spChg>
        <pc:spChg chg="add del mod">
          <ac:chgData name="GAO Jingtong" userId="bf58ca31-fa8c-4a36-8536-f88f03db13ac" providerId="ADAL" clId="{29B0607E-5896-471C-B30A-9B05823C48B9}" dt="2023-09-18T09:52:41.678" v="993" actId="21"/>
          <ac:spMkLst>
            <pc:docMk/>
            <pc:sldMk cId="895398736" sldId="990"/>
            <ac:spMk id="9" creationId="{C244AC42-FF10-CF81-6EEC-1D189E88A9DC}"/>
          </ac:spMkLst>
        </pc:spChg>
        <pc:picChg chg="add mod">
          <ac:chgData name="GAO Jingtong" userId="bf58ca31-fa8c-4a36-8536-f88f03db13ac" providerId="ADAL" clId="{29B0607E-5896-471C-B30A-9B05823C48B9}" dt="2023-09-18T09:51:59.779" v="942" actId="1076"/>
          <ac:picMkLst>
            <pc:docMk/>
            <pc:sldMk cId="895398736" sldId="990"/>
            <ac:picMk id="6" creationId="{7FE48087-90D1-06C6-1339-309B07D2E740}"/>
          </ac:picMkLst>
        </pc:picChg>
      </pc:sldChg>
      <pc:sldChg chg="addSp delSp modSp add mod">
        <pc:chgData name="GAO Jingtong" userId="bf58ca31-fa8c-4a36-8536-f88f03db13ac" providerId="ADAL" clId="{29B0607E-5896-471C-B30A-9B05823C48B9}" dt="2023-09-18T09:50:26.017" v="938" actId="20577"/>
        <pc:sldMkLst>
          <pc:docMk/>
          <pc:sldMk cId="1115074553" sldId="991"/>
        </pc:sldMkLst>
        <pc:spChg chg="mod">
          <ac:chgData name="GAO Jingtong" userId="bf58ca31-fa8c-4a36-8536-f88f03db13ac" providerId="ADAL" clId="{29B0607E-5896-471C-B30A-9B05823C48B9}" dt="2023-09-18T09:50:26.017" v="938" actId="20577"/>
          <ac:spMkLst>
            <pc:docMk/>
            <pc:sldMk cId="1115074553" sldId="991"/>
            <ac:spMk id="2" creationId="{56C7C935-EB4C-8D49-B162-4193C0EE0C03}"/>
          </ac:spMkLst>
        </pc:spChg>
        <pc:spChg chg="del">
          <ac:chgData name="GAO Jingtong" userId="bf58ca31-fa8c-4a36-8536-f88f03db13ac" providerId="ADAL" clId="{29B0607E-5896-471C-B30A-9B05823C48B9}" dt="2023-09-18T09:49:31.800" v="925" actId="21"/>
          <ac:spMkLst>
            <pc:docMk/>
            <pc:sldMk cId="1115074553" sldId="991"/>
            <ac:spMk id="7" creationId="{4FBBA5AD-79F5-6972-FE45-14121A8D5B20}"/>
          </ac:spMkLst>
        </pc:spChg>
        <pc:picChg chg="del">
          <ac:chgData name="GAO Jingtong" userId="bf58ca31-fa8c-4a36-8536-f88f03db13ac" providerId="ADAL" clId="{29B0607E-5896-471C-B30A-9B05823C48B9}" dt="2023-09-18T09:49:33.728" v="926" actId="21"/>
          <ac:picMkLst>
            <pc:docMk/>
            <pc:sldMk cId="1115074553" sldId="991"/>
            <ac:picMk id="6" creationId="{7FE48087-90D1-06C6-1339-309B07D2E740}"/>
          </ac:picMkLst>
        </pc:picChg>
        <pc:picChg chg="add mod">
          <ac:chgData name="GAO Jingtong" userId="bf58ca31-fa8c-4a36-8536-f88f03db13ac" providerId="ADAL" clId="{29B0607E-5896-471C-B30A-9B05823C48B9}" dt="2023-09-18T09:49:54.710" v="929" actId="1076"/>
          <ac:picMkLst>
            <pc:docMk/>
            <pc:sldMk cId="1115074553" sldId="991"/>
            <ac:picMk id="8" creationId="{7C2B325E-82FA-6A37-31B0-60D9A206F088}"/>
          </ac:picMkLst>
        </pc:picChg>
      </pc:sldChg>
      <pc:sldChg chg="del">
        <pc:chgData name="GAO Jingtong" userId="bf58ca31-fa8c-4a36-8536-f88f03db13ac" providerId="ADAL" clId="{29B0607E-5896-471C-B30A-9B05823C48B9}" dt="2023-09-18T07:25:01.966" v="30" actId="2696"/>
        <pc:sldMkLst>
          <pc:docMk/>
          <pc:sldMk cId="3420928848" sldId="991"/>
        </pc:sldMkLst>
      </pc:sldChg>
      <pc:sldChg chg="addSp delSp modSp add mod">
        <pc:chgData name="GAO Jingtong" userId="bf58ca31-fa8c-4a36-8536-f88f03db13ac" providerId="ADAL" clId="{29B0607E-5896-471C-B30A-9B05823C48B9}" dt="2023-09-19T03:57:18.328" v="1941" actId="108"/>
        <pc:sldMkLst>
          <pc:docMk/>
          <pc:sldMk cId="2137781765" sldId="992"/>
        </pc:sldMkLst>
        <pc:spChg chg="mod">
          <ac:chgData name="GAO Jingtong" userId="bf58ca31-fa8c-4a36-8536-f88f03db13ac" providerId="ADAL" clId="{29B0607E-5896-471C-B30A-9B05823C48B9}" dt="2023-09-19T02:59:36.079" v="1024" actId="20577"/>
          <ac:spMkLst>
            <pc:docMk/>
            <pc:sldMk cId="2137781765" sldId="992"/>
            <ac:spMk id="2" creationId="{56C7C935-EB4C-8D49-B162-4193C0EE0C03}"/>
          </ac:spMkLst>
        </pc:spChg>
        <pc:spChg chg="del">
          <ac:chgData name="GAO Jingtong" userId="bf58ca31-fa8c-4a36-8536-f88f03db13ac" providerId="ADAL" clId="{29B0607E-5896-471C-B30A-9B05823C48B9}" dt="2023-09-19T03:05:45.067" v="1034" actId="21"/>
          <ac:spMkLst>
            <pc:docMk/>
            <pc:sldMk cId="2137781765" sldId="992"/>
            <ac:spMk id="3" creationId="{67307112-83CD-D741-93C5-8CB1484141B3}"/>
          </ac:spMkLst>
        </pc:spChg>
        <pc:spChg chg="add del">
          <ac:chgData name="GAO Jingtong" userId="bf58ca31-fa8c-4a36-8536-f88f03db13ac" providerId="ADAL" clId="{29B0607E-5896-471C-B30A-9B05823C48B9}" dt="2023-09-19T03:06:30.852" v="1087" actId="21"/>
          <ac:spMkLst>
            <pc:docMk/>
            <pc:sldMk cId="2137781765" sldId="992"/>
            <ac:spMk id="9" creationId="{DADCBC8A-61F2-BF8D-EF19-9329FFA5887F}"/>
          </ac:spMkLst>
        </pc:spChg>
        <pc:spChg chg="add mod ord">
          <ac:chgData name="GAO Jingtong" userId="bf58ca31-fa8c-4a36-8536-f88f03db13ac" providerId="ADAL" clId="{29B0607E-5896-471C-B30A-9B05823C48B9}" dt="2023-09-19T03:57:18.328" v="1941" actId="108"/>
          <ac:spMkLst>
            <pc:docMk/>
            <pc:sldMk cId="2137781765" sldId="992"/>
            <ac:spMk id="10" creationId="{5B96D189-B516-07E3-5466-CC5096838077}"/>
          </ac:spMkLst>
        </pc:spChg>
        <pc:spChg chg="add del mod">
          <ac:chgData name="GAO Jingtong" userId="bf58ca31-fa8c-4a36-8536-f88f03db13ac" providerId="ADAL" clId="{29B0607E-5896-471C-B30A-9B05823C48B9}" dt="2023-09-19T03:05:48.897" v="1035" actId="21"/>
          <ac:spMkLst>
            <pc:docMk/>
            <pc:sldMk cId="2137781765" sldId="992"/>
            <ac:spMk id="12" creationId="{CB3460EB-C525-CDAB-5866-24166217E49E}"/>
          </ac:spMkLst>
        </pc:spChg>
        <pc:spChg chg="add del mod">
          <ac:chgData name="GAO Jingtong" userId="bf58ca31-fa8c-4a36-8536-f88f03db13ac" providerId="ADAL" clId="{29B0607E-5896-471C-B30A-9B05823C48B9}" dt="2023-09-19T03:05:52.801" v="1037"/>
          <ac:spMkLst>
            <pc:docMk/>
            <pc:sldMk cId="2137781765" sldId="992"/>
            <ac:spMk id="13" creationId="{717CA6E5-15DD-4644-E75E-EA7D48260E45}"/>
          </ac:spMkLst>
        </pc:spChg>
        <pc:picChg chg="add mod">
          <ac:chgData name="GAO Jingtong" userId="bf58ca31-fa8c-4a36-8536-f88f03db13ac" providerId="ADAL" clId="{29B0607E-5896-471C-B30A-9B05823C48B9}" dt="2023-09-19T03:09:10.898" v="1092" actId="1076"/>
          <ac:picMkLst>
            <pc:docMk/>
            <pc:sldMk cId="2137781765" sldId="992"/>
            <ac:picMk id="6" creationId="{E32B436F-8409-50EB-A82C-DFA2E262B202}"/>
          </ac:picMkLst>
        </pc:picChg>
        <pc:picChg chg="del">
          <ac:chgData name="GAO Jingtong" userId="bf58ca31-fa8c-4a36-8536-f88f03db13ac" providerId="ADAL" clId="{29B0607E-5896-471C-B30A-9B05823C48B9}" dt="2023-09-19T02:59:38.651" v="1025" actId="21"/>
          <ac:picMkLst>
            <pc:docMk/>
            <pc:sldMk cId="2137781765" sldId="992"/>
            <ac:picMk id="8" creationId="{7C2B325E-82FA-6A37-31B0-60D9A206F088}"/>
          </ac:picMkLst>
        </pc:picChg>
      </pc:sldChg>
      <pc:sldChg chg="del">
        <pc:chgData name="GAO Jingtong" userId="bf58ca31-fa8c-4a36-8536-f88f03db13ac" providerId="ADAL" clId="{29B0607E-5896-471C-B30A-9B05823C48B9}" dt="2023-09-18T07:25:01.966" v="30" actId="2696"/>
        <pc:sldMkLst>
          <pc:docMk/>
          <pc:sldMk cId="3918329383" sldId="992"/>
        </pc:sldMkLst>
      </pc:sldChg>
      <pc:sldChg chg="del">
        <pc:chgData name="GAO Jingtong" userId="bf58ca31-fa8c-4a36-8536-f88f03db13ac" providerId="ADAL" clId="{29B0607E-5896-471C-B30A-9B05823C48B9}" dt="2023-09-18T07:25:01.966" v="30" actId="2696"/>
        <pc:sldMkLst>
          <pc:docMk/>
          <pc:sldMk cId="366516030" sldId="993"/>
        </pc:sldMkLst>
      </pc:sldChg>
      <pc:sldChg chg="addSp delSp modSp add mod">
        <pc:chgData name="GAO Jingtong" userId="bf58ca31-fa8c-4a36-8536-f88f03db13ac" providerId="ADAL" clId="{29B0607E-5896-471C-B30A-9B05823C48B9}" dt="2023-09-19T03:57:29.399" v="1944" actId="108"/>
        <pc:sldMkLst>
          <pc:docMk/>
          <pc:sldMk cId="900559492" sldId="993"/>
        </pc:sldMkLst>
        <pc:spChg chg="mod">
          <ac:chgData name="GAO Jingtong" userId="bf58ca31-fa8c-4a36-8536-f88f03db13ac" providerId="ADAL" clId="{29B0607E-5896-471C-B30A-9B05823C48B9}" dt="2023-09-19T03:18:27.789" v="1249" actId="20577"/>
          <ac:spMkLst>
            <pc:docMk/>
            <pc:sldMk cId="900559492" sldId="993"/>
            <ac:spMk id="2" creationId="{56C7C935-EB4C-8D49-B162-4193C0EE0C03}"/>
          </ac:spMkLst>
        </pc:spChg>
        <pc:spChg chg="del">
          <ac:chgData name="GAO Jingtong" userId="bf58ca31-fa8c-4a36-8536-f88f03db13ac" providerId="ADAL" clId="{29B0607E-5896-471C-B30A-9B05823C48B9}" dt="2023-09-19T03:19:02.902" v="1254" actId="21"/>
          <ac:spMkLst>
            <pc:docMk/>
            <pc:sldMk cId="900559492" sldId="993"/>
            <ac:spMk id="3" creationId="{67307112-83CD-D741-93C5-8CB1484141B3}"/>
          </ac:spMkLst>
        </pc:spChg>
        <pc:spChg chg="add mod">
          <ac:chgData name="GAO Jingtong" userId="bf58ca31-fa8c-4a36-8536-f88f03db13ac" providerId="ADAL" clId="{29B0607E-5896-471C-B30A-9B05823C48B9}" dt="2023-09-19T03:57:29.399" v="1944" actId="108"/>
          <ac:spMkLst>
            <pc:docMk/>
            <pc:sldMk cId="900559492" sldId="993"/>
            <ac:spMk id="4" creationId="{D3F4A1AD-B993-288B-AC4D-51E7126BE8FC}"/>
          </ac:spMkLst>
        </pc:spChg>
        <pc:spChg chg="add del mod">
          <ac:chgData name="GAO Jingtong" userId="bf58ca31-fa8c-4a36-8536-f88f03db13ac" providerId="ADAL" clId="{29B0607E-5896-471C-B30A-9B05823C48B9}" dt="2023-09-19T03:19:04.952" v="1255" actId="21"/>
          <ac:spMkLst>
            <pc:docMk/>
            <pc:sldMk cId="900559492" sldId="993"/>
            <ac:spMk id="7" creationId="{55DCCD26-DFB6-2046-61A8-25DB15D3018D}"/>
          </ac:spMkLst>
        </pc:spChg>
        <pc:picChg chg="del">
          <ac:chgData name="GAO Jingtong" userId="bf58ca31-fa8c-4a36-8536-f88f03db13ac" providerId="ADAL" clId="{29B0607E-5896-471C-B30A-9B05823C48B9}" dt="2023-09-19T03:18:21.028" v="1231" actId="21"/>
          <ac:picMkLst>
            <pc:docMk/>
            <pc:sldMk cId="900559492" sldId="993"/>
            <ac:picMk id="8" creationId="{7C2B325E-82FA-6A37-31B0-60D9A206F088}"/>
          </ac:picMkLst>
        </pc:picChg>
      </pc:sldChg>
      <pc:sldChg chg="addSp delSp modSp add mod">
        <pc:chgData name="GAO Jingtong" userId="bf58ca31-fa8c-4a36-8536-f88f03db13ac" providerId="ADAL" clId="{29B0607E-5896-471C-B30A-9B05823C48B9}" dt="2023-09-19T03:57:41.129" v="1945" actId="113"/>
        <pc:sldMkLst>
          <pc:docMk/>
          <pc:sldMk cId="243799002" sldId="994"/>
        </pc:sldMkLst>
        <pc:spChg chg="mod">
          <ac:chgData name="GAO Jingtong" userId="bf58ca31-fa8c-4a36-8536-f88f03db13ac" providerId="ADAL" clId="{29B0607E-5896-471C-B30A-9B05823C48B9}" dt="2023-09-19T03:57:41.129" v="1945" actId="113"/>
          <ac:spMkLst>
            <pc:docMk/>
            <pc:sldMk cId="243799002" sldId="994"/>
            <ac:spMk id="4" creationId="{D3F4A1AD-B993-288B-AC4D-51E7126BE8FC}"/>
          </ac:spMkLst>
        </pc:spChg>
        <pc:picChg chg="add mod">
          <ac:chgData name="GAO Jingtong" userId="bf58ca31-fa8c-4a36-8536-f88f03db13ac" providerId="ADAL" clId="{29B0607E-5896-471C-B30A-9B05823C48B9}" dt="2023-09-19T03:27:13.998" v="1495" actId="1076"/>
          <ac:picMkLst>
            <pc:docMk/>
            <pc:sldMk cId="243799002" sldId="994"/>
            <ac:picMk id="6" creationId="{C6D267AC-FA23-7078-8FA6-B247AD414E03}"/>
          </ac:picMkLst>
        </pc:picChg>
        <pc:picChg chg="add del">
          <ac:chgData name="GAO Jingtong" userId="bf58ca31-fa8c-4a36-8536-f88f03db13ac" providerId="ADAL" clId="{29B0607E-5896-471C-B30A-9B05823C48B9}" dt="2023-09-19T03:28:04.269" v="1497" actId="22"/>
          <ac:picMkLst>
            <pc:docMk/>
            <pc:sldMk cId="243799002" sldId="994"/>
            <ac:picMk id="8" creationId="{91B89780-9FD6-4BE7-BDFC-0D2FEA789DA3}"/>
          </ac:picMkLst>
        </pc:picChg>
      </pc:sldChg>
      <pc:sldChg chg="del">
        <pc:chgData name="GAO Jingtong" userId="bf58ca31-fa8c-4a36-8536-f88f03db13ac" providerId="ADAL" clId="{29B0607E-5896-471C-B30A-9B05823C48B9}" dt="2023-09-18T07:25:01.966" v="30" actId="2696"/>
        <pc:sldMkLst>
          <pc:docMk/>
          <pc:sldMk cId="874139904" sldId="994"/>
        </pc:sldMkLst>
      </pc:sldChg>
      <pc:sldChg chg="del">
        <pc:chgData name="GAO Jingtong" userId="bf58ca31-fa8c-4a36-8536-f88f03db13ac" providerId="ADAL" clId="{29B0607E-5896-471C-B30A-9B05823C48B9}" dt="2023-09-18T07:25:01.966" v="30" actId="2696"/>
        <pc:sldMkLst>
          <pc:docMk/>
          <pc:sldMk cId="3101038487" sldId="995"/>
        </pc:sldMkLst>
      </pc:sldChg>
      <pc:sldChg chg="addSp delSp modSp add mod">
        <pc:chgData name="GAO Jingtong" userId="bf58ca31-fa8c-4a36-8536-f88f03db13ac" providerId="ADAL" clId="{29B0607E-5896-471C-B30A-9B05823C48B9}" dt="2023-09-19T03:57:46.561" v="1946" actId="113"/>
        <pc:sldMkLst>
          <pc:docMk/>
          <pc:sldMk cId="4145618627" sldId="995"/>
        </pc:sldMkLst>
        <pc:spChg chg="mod">
          <ac:chgData name="GAO Jingtong" userId="bf58ca31-fa8c-4a36-8536-f88f03db13ac" providerId="ADAL" clId="{29B0607E-5896-471C-B30A-9B05823C48B9}" dt="2023-09-19T03:28:14.111" v="1508" actId="20577"/>
          <ac:spMkLst>
            <pc:docMk/>
            <pc:sldMk cId="4145618627" sldId="995"/>
            <ac:spMk id="2" creationId="{56C7C935-EB4C-8D49-B162-4193C0EE0C03}"/>
          </ac:spMkLst>
        </pc:spChg>
        <pc:spChg chg="mod">
          <ac:chgData name="GAO Jingtong" userId="bf58ca31-fa8c-4a36-8536-f88f03db13ac" providerId="ADAL" clId="{29B0607E-5896-471C-B30A-9B05823C48B9}" dt="2023-09-19T03:57:46.561" v="1946" actId="113"/>
          <ac:spMkLst>
            <pc:docMk/>
            <pc:sldMk cId="4145618627" sldId="995"/>
            <ac:spMk id="4" creationId="{D3F4A1AD-B993-288B-AC4D-51E7126BE8FC}"/>
          </ac:spMkLst>
        </pc:spChg>
        <pc:picChg chg="del mod">
          <ac:chgData name="GAO Jingtong" userId="bf58ca31-fa8c-4a36-8536-f88f03db13ac" providerId="ADAL" clId="{29B0607E-5896-471C-B30A-9B05823C48B9}" dt="2023-09-19T03:28:16.751" v="1510" actId="21"/>
          <ac:picMkLst>
            <pc:docMk/>
            <pc:sldMk cId="4145618627" sldId="995"/>
            <ac:picMk id="6" creationId="{C6D267AC-FA23-7078-8FA6-B247AD414E03}"/>
          </ac:picMkLst>
        </pc:picChg>
        <pc:picChg chg="add mod">
          <ac:chgData name="GAO Jingtong" userId="bf58ca31-fa8c-4a36-8536-f88f03db13ac" providerId="ADAL" clId="{29B0607E-5896-471C-B30A-9B05823C48B9}" dt="2023-09-19T03:36:28.973" v="1576" actId="1076"/>
          <ac:picMkLst>
            <pc:docMk/>
            <pc:sldMk cId="4145618627" sldId="995"/>
            <ac:picMk id="7" creationId="{7D893624-2F86-670E-591B-4136CF13CE3E}"/>
          </ac:picMkLst>
        </pc:picChg>
      </pc:sldChg>
      <pc:sldChg chg="del">
        <pc:chgData name="GAO Jingtong" userId="bf58ca31-fa8c-4a36-8536-f88f03db13ac" providerId="ADAL" clId="{29B0607E-5896-471C-B30A-9B05823C48B9}" dt="2023-09-18T07:25:01.966" v="30" actId="2696"/>
        <pc:sldMkLst>
          <pc:docMk/>
          <pc:sldMk cId="600468664" sldId="996"/>
        </pc:sldMkLst>
      </pc:sldChg>
      <pc:sldChg chg="addSp delSp modSp add mod">
        <pc:chgData name="GAO Jingtong" userId="bf58ca31-fa8c-4a36-8536-f88f03db13ac" providerId="ADAL" clId="{29B0607E-5896-471C-B30A-9B05823C48B9}" dt="2023-09-19T03:38:58.222" v="1594" actId="1076"/>
        <pc:sldMkLst>
          <pc:docMk/>
          <pc:sldMk cId="3761901350" sldId="996"/>
        </pc:sldMkLst>
        <pc:spChg chg="mod">
          <ac:chgData name="GAO Jingtong" userId="bf58ca31-fa8c-4a36-8536-f88f03db13ac" providerId="ADAL" clId="{29B0607E-5896-471C-B30A-9B05823C48B9}" dt="2023-09-19T03:38:30.141" v="1585"/>
          <ac:spMkLst>
            <pc:docMk/>
            <pc:sldMk cId="3761901350" sldId="996"/>
            <ac:spMk id="2" creationId="{56C7C935-EB4C-8D49-B162-4193C0EE0C03}"/>
          </ac:spMkLst>
        </pc:spChg>
        <pc:spChg chg="mod">
          <ac:chgData name="GAO Jingtong" userId="bf58ca31-fa8c-4a36-8536-f88f03db13ac" providerId="ADAL" clId="{29B0607E-5896-471C-B30A-9B05823C48B9}" dt="2023-09-19T03:37:27.703" v="1579" actId="20577"/>
          <ac:spMkLst>
            <pc:docMk/>
            <pc:sldMk cId="3761901350" sldId="996"/>
            <ac:spMk id="4" creationId="{D3F4A1AD-B993-288B-AC4D-51E7126BE8FC}"/>
          </ac:spMkLst>
        </pc:spChg>
        <pc:picChg chg="add mod">
          <ac:chgData name="GAO Jingtong" userId="bf58ca31-fa8c-4a36-8536-f88f03db13ac" providerId="ADAL" clId="{29B0607E-5896-471C-B30A-9B05823C48B9}" dt="2023-09-19T03:38:58.222" v="1594" actId="1076"/>
          <ac:picMkLst>
            <pc:docMk/>
            <pc:sldMk cId="3761901350" sldId="996"/>
            <ac:picMk id="6" creationId="{EA2F71D4-3906-5809-3419-A8CEBCD4ADDB}"/>
          </ac:picMkLst>
        </pc:picChg>
        <pc:picChg chg="del">
          <ac:chgData name="GAO Jingtong" userId="bf58ca31-fa8c-4a36-8536-f88f03db13ac" providerId="ADAL" clId="{29B0607E-5896-471C-B30A-9B05823C48B9}" dt="2023-09-19T03:37:30.293" v="1580" actId="21"/>
          <ac:picMkLst>
            <pc:docMk/>
            <pc:sldMk cId="3761901350" sldId="996"/>
            <ac:picMk id="7" creationId="{7D893624-2F86-670E-591B-4136CF13CE3E}"/>
          </ac:picMkLst>
        </pc:picChg>
        <pc:picChg chg="add mod">
          <ac:chgData name="GAO Jingtong" userId="bf58ca31-fa8c-4a36-8536-f88f03db13ac" providerId="ADAL" clId="{29B0607E-5896-471C-B30A-9B05823C48B9}" dt="2023-09-19T03:38:55.264" v="1593" actId="1076"/>
          <ac:picMkLst>
            <pc:docMk/>
            <pc:sldMk cId="3761901350" sldId="996"/>
            <ac:picMk id="9" creationId="{DDF8AA61-B8C3-9F26-AE9D-C68803198025}"/>
          </ac:picMkLst>
        </pc:picChg>
      </pc:sldChg>
      <pc:sldChg chg="addSp modSp add mod">
        <pc:chgData name="GAO Jingtong" userId="bf58ca31-fa8c-4a36-8536-f88f03db13ac" providerId="ADAL" clId="{29B0607E-5896-471C-B30A-9B05823C48B9}" dt="2023-09-19T03:57:52.344" v="1947" actId="113"/>
        <pc:sldMkLst>
          <pc:docMk/>
          <pc:sldMk cId="1751571794" sldId="997"/>
        </pc:sldMkLst>
        <pc:spChg chg="mod">
          <ac:chgData name="GAO Jingtong" userId="bf58ca31-fa8c-4a36-8536-f88f03db13ac" providerId="ADAL" clId="{29B0607E-5896-471C-B30A-9B05823C48B9}" dt="2023-09-19T03:52:36.311" v="1699" actId="20577"/>
          <ac:spMkLst>
            <pc:docMk/>
            <pc:sldMk cId="1751571794" sldId="997"/>
            <ac:spMk id="2" creationId="{56C7C935-EB4C-8D49-B162-4193C0EE0C03}"/>
          </ac:spMkLst>
        </pc:spChg>
        <pc:spChg chg="mod">
          <ac:chgData name="GAO Jingtong" userId="bf58ca31-fa8c-4a36-8536-f88f03db13ac" providerId="ADAL" clId="{29B0607E-5896-471C-B30A-9B05823C48B9}" dt="2023-09-19T03:57:52.344" v="1947" actId="113"/>
          <ac:spMkLst>
            <pc:docMk/>
            <pc:sldMk cId="1751571794" sldId="997"/>
            <ac:spMk id="4" creationId="{D3F4A1AD-B993-288B-AC4D-51E7126BE8FC}"/>
          </ac:spMkLst>
        </pc:spChg>
        <pc:picChg chg="add mod">
          <ac:chgData name="GAO Jingtong" userId="bf58ca31-fa8c-4a36-8536-f88f03db13ac" providerId="ADAL" clId="{29B0607E-5896-471C-B30A-9B05823C48B9}" dt="2023-09-19T03:44:36.124" v="1664" actId="1076"/>
          <ac:picMkLst>
            <pc:docMk/>
            <pc:sldMk cId="1751571794" sldId="997"/>
            <ac:picMk id="6" creationId="{D202D66A-9758-0A26-3258-0408040888D5}"/>
          </ac:picMkLst>
        </pc:picChg>
      </pc:sldChg>
      <pc:sldChg chg="del">
        <pc:chgData name="GAO Jingtong" userId="bf58ca31-fa8c-4a36-8536-f88f03db13ac" providerId="ADAL" clId="{29B0607E-5896-471C-B30A-9B05823C48B9}" dt="2023-09-18T07:25:01.966" v="30" actId="2696"/>
        <pc:sldMkLst>
          <pc:docMk/>
          <pc:sldMk cId="3029812523" sldId="997"/>
        </pc:sldMkLst>
      </pc:sldChg>
      <pc:sldChg chg="del">
        <pc:chgData name="GAO Jingtong" userId="bf58ca31-fa8c-4a36-8536-f88f03db13ac" providerId="ADAL" clId="{29B0607E-5896-471C-B30A-9B05823C48B9}" dt="2023-09-18T07:25:01.966" v="30" actId="2696"/>
        <pc:sldMkLst>
          <pc:docMk/>
          <pc:sldMk cId="1175750032" sldId="998"/>
        </pc:sldMkLst>
      </pc:sldChg>
      <pc:sldChg chg="addSp modSp add mod">
        <pc:chgData name="GAO Jingtong" userId="bf58ca31-fa8c-4a36-8536-f88f03db13ac" providerId="ADAL" clId="{29B0607E-5896-471C-B30A-9B05823C48B9}" dt="2023-09-19T04:05:46.954" v="2152" actId="1076"/>
        <pc:sldMkLst>
          <pc:docMk/>
          <pc:sldMk cId="2492683931" sldId="998"/>
        </pc:sldMkLst>
        <pc:spChg chg="mod">
          <ac:chgData name="GAO Jingtong" userId="bf58ca31-fa8c-4a36-8536-f88f03db13ac" providerId="ADAL" clId="{29B0607E-5896-471C-B30A-9B05823C48B9}" dt="2023-09-19T03:51:24.035" v="1680" actId="20577"/>
          <ac:spMkLst>
            <pc:docMk/>
            <pc:sldMk cId="2492683931" sldId="998"/>
            <ac:spMk id="2" creationId="{56C7C935-EB4C-8D49-B162-4193C0EE0C03}"/>
          </ac:spMkLst>
        </pc:spChg>
        <pc:spChg chg="mod">
          <ac:chgData name="GAO Jingtong" userId="bf58ca31-fa8c-4a36-8536-f88f03db13ac" providerId="ADAL" clId="{29B0607E-5896-471C-B30A-9B05823C48B9}" dt="2023-09-19T04:04:07.443" v="2106" actId="20577"/>
          <ac:spMkLst>
            <pc:docMk/>
            <pc:sldMk cId="2492683931" sldId="998"/>
            <ac:spMk id="4" creationId="{D3F4A1AD-B993-288B-AC4D-51E7126BE8FC}"/>
          </ac:spMkLst>
        </pc:spChg>
        <pc:spChg chg="add mod">
          <ac:chgData name="GAO Jingtong" userId="bf58ca31-fa8c-4a36-8536-f88f03db13ac" providerId="ADAL" clId="{29B0607E-5896-471C-B30A-9B05823C48B9}" dt="2023-09-19T04:05:46.954" v="2152" actId="1076"/>
          <ac:spMkLst>
            <pc:docMk/>
            <pc:sldMk cId="2492683931" sldId="998"/>
            <ac:spMk id="7" creationId="{29642B43-BCD8-C88B-4921-559AA69FA904}"/>
          </ac:spMkLst>
        </pc:spChg>
        <pc:picChg chg="add mod">
          <ac:chgData name="GAO Jingtong" userId="bf58ca31-fa8c-4a36-8536-f88f03db13ac" providerId="ADAL" clId="{29B0607E-5896-471C-B30A-9B05823C48B9}" dt="2023-09-19T04:04:19.545" v="2111" actId="1076"/>
          <ac:picMkLst>
            <pc:docMk/>
            <pc:sldMk cId="2492683931" sldId="998"/>
            <ac:picMk id="6" creationId="{E24E8D4E-87AA-98A6-6846-2C42C76E5DE9}"/>
          </ac:picMkLst>
        </pc:picChg>
      </pc:sldChg>
      <pc:sldChg chg="addSp delSp modSp add mod">
        <pc:chgData name="GAO Jingtong" userId="bf58ca31-fa8c-4a36-8536-f88f03db13ac" providerId="ADAL" clId="{29B0607E-5896-471C-B30A-9B05823C48B9}" dt="2023-09-19T04:07:47.815" v="2189" actId="1076"/>
        <pc:sldMkLst>
          <pc:docMk/>
          <pc:sldMk cId="559648443" sldId="999"/>
        </pc:sldMkLst>
        <pc:spChg chg="mod">
          <ac:chgData name="GAO Jingtong" userId="bf58ca31-fa8c-4a36-8536-f88f03db13ac" providerId="ADAL" clId="{29B0607E-5896-471C-B30A-9B05823C48B9}" dt="2023-09-19T04:05:59.997" v="2162" actId="20577"/>
          <ac:spMkLst>
            <pc:docMk/>
            <pc:sldMk cId="559648443" sldId="999"/>
            <ac:spMk id="2" creationId="{56C7C935-EB4C-8D49-B162-4193C0EE0C03}"/>
          </ac:spMkLst>
        </pc:spChg>
        <pc:spChg chg="mod">
          <ac:chgData name="GAO Jingtong" userId="bf58ca31-fa8c-4a36-8536-f88f03db13ac" providerId="ADAL" clId="{29B0607E-5896-471C-B30A-9B05823C48B9}" dt="2023-09-19T04:07:42.067" v="2188" actId="20577"/>
          <ac:spMkLst>
            <pc:docMk/>
            <pc:sldMk cId="559648443" sldId="999"/>
            <ac:spMk id="4" creationId="{D3F4A1AD-B993-288B-AC4D-51E7126BE8FC}"/>
          </ac:spMkLst>
        </pc:spChg>
        <pc:picChg chg="del">
          <ac:chgData name="GAO Jingtong" userId="bf58ca31-fa8c-4a36-8536-f88f03db13ac" providerId="ADAL" clId="{29B0607E-5896-471C-B30A-9B05823C48B9}" dt="2023-09-19T04:06:03.098" v="2163" actId="21"/>
          <ac:picMkLst>
            <pc:docMk/>
            <pc:sldMk cId="559648443" sldId="999"/>
            <ac:picMk id="6" creationId="{D202D66A-9758-0A26-3258-0408040888D5}"/>
          </ac:picMkLst>
        </pc:picChg>
        <pc:picChg chg="add mod">
          <ac:chgData name="GAO Jingtong" userId="bf58ca31-fa8c-4a36-8536-f88f03db13ac" providerId="ADAL" clId="{29B0607E-5896-471C-B30A-9B05823C48B9}" dt="2023-09-19T04:07:33.050" v="2183" actId="14100"/>
          <ac:picMkLst>
            <pc:docMk/>
            <pc:sldMk cId="559648443" sldId="999"/>
            <ac:picMk id="7" creationId="{F90EC6D6-DA88-C2B0-77CD-68DD58AF222B}"/>
          </ac:picMkLst>
        </pc:picChg>
        <pc:picChg chg="add mod">
          <ac:chgData name="GAO Jingtong" userId="bf58ca31-fa8c-4a36-8536-f88f03db13ac" providerId="ADAL" clId="{29B0607E-5896-471C-B30A-9B05823C48B9}" dt="2023-09-19T04:07:47.815" v="2189" actId="1076"/>
          <ac:picMkLst>
            <pc:docMk/>
            <pc:sldMk cId="559648443" sldId="999"/>
            <ac:picMk id="9" creationId="{FF6E4E0C-2BCA-E01C-BB2F-9092134B9590}"/>
          </ac:picMkLst>
        </pc:picChg>
      </pc:sldChg>
      <pc:sldChg chg="del">
        <pc:chgData name="GAO Jingtong" userId="bf58ca31-fa8c-4a36-8536-f88f03db13ac" providerId="ADAL" clId="{29B0607E-5896-471C-B30A-9B05823C48B9}" dt="2023-09-18T07:25:01.966" v="30" actId="2696"/>
        <pc:sldMkLst>
          <pc:docMk/>
          <pc:sldMk cId="1353613285" sldId="999"/>
        </pc:sldMkLst>
      </pc:sldChg>
      <pc:sldChg chg="addSp delSp modSp add mod">
        <pc:chgData name="GAO Jingtong" userId="bf58ca31-fa8c-4a36-8536-f88f03db13ac" providerId="ADAL" clId="{29B0607E-5896-471C-B30A-9B05823C48B9}" dt="2023-09-19T04:14:00.463" v="2297"/>
        <pc:sldMkLst>
          <pc:docMk/>
          <pc:sldMk cId="924338571" sldId="1000"/>
        </pc:sldMkLst>
        <pc:spChg chg="mod">
          <ac:chgData name="GAO Jingtong" userId="bf58ca31-fa8c-4a36-8536-f88f03db13ac" providerId="ADAL" clId="{29B0607E-5896-471C-B30A-9B05823C48B9}" dt="2023-09-19T04:11:02.092" v="2215" actId="20577"/>
          <ac:spMkLst>
            <pc:docMk/>
            <pc:sldMk cId="924338571" sldId="1000"/>
            <ac:spMk id="2" creationId="{56C7C935-EB4C-8D49-B162-4193C0EE0C03}"/>
          </ac:spMkLst>
        </pc:spChg>
        <pc:spChg chg="mod">
          <ac:chgData name="GAO Jingtong" userId="bf58ca31-fa8c-4a36-8536-f88f03db13ac" providerId="ADAL" clId="{29B0607E-5896-471C-B30A-9B05823C48B9}" dt="2023-09-19T04:11:33.612" v="2287" actId="20577"/>
          <ac:spMkLst>
            <pc:docMk/>
            <pc:sldMk cId="924338571" sldId="1000"/>
            <ac:spMk id="4" creationId="{D3F4A1AD-B993-288B-AC4D-51E7126BE8FC}"/>
          </ac:spMkLst>
        </pc:spChg>
        <pc:picChg chg="add mod">
          <ac:chgData name="GAO Jingtong" userId="bf58ca31-fa8c-4a36-8536-f88f03db13ac" providerId="ADAL" clId="{29B0607E-5896-471C-B30A-9B05823C48B9}" dt="2023-09-19T04:11:47.783" v="2289" actId="1076"/>
          <ac:picMkLst>
            <pc:docMk/>
            <pc:sldMk cId="924338571" sldId="1000"/>
            <ac:picMk id="6" creationId="{12D60B52-A993-EBA6-F2D3-A39A638E6383}"/>
          </ac:picMkLst>
        </pc:picChg>
        <pc:picChg chg="del">
          <ac:chgData name="GAO Jingtong" userId="bf58ca31-fa8c-4a36-8536-f88f03db13ac" providerId="ADAL" clId="{29B0607E-5896-471C-B30A-9B05823C48B9}" dt="2023-09-19T04:11:22.508" v="2267" actId="21"/>
          <ac:picMkLst>
            <pc:docMk/>
            <pc:sldMk cId="924338571" sldId="1000"/>
            <ac:picMk id="7" creationId="{F90EC6D6-DA88-C2B0-77CD-68DD58AF222B}"/>
          </ac:picMkLst>
        </pc:picChg>
        <pc:picChg chg="del mod">
          <ac:chgData name="GAO Jingtong" userId="bf58ca31-fa8c-4a36-8536-f88f03db13ac" providerId="ADAL" clId="{29B0607E-5896-471C-B30A-9B05823C48B9}" dt="2023-09-19T04:11:22.508" v="2267" actId="21"/>
          <ac:picMkLst>
            <pc:docMk/>
            <pc:sldMk cId="924338571" sldId="1000"/>
            <ac:picMk id="9" creationId="{FF6E4E0C-2BCA-E01C-BB2F-9092134B9590}"/>
          </ac:picMkLst>
        </pc:picChg>
        <pc:picChg chg="add mod">
          <ac:chgData name="GAO Jingtong" userId="bf58ca31-fa8c-4a36-8536-f88f03db13ac" providerId="ADAL" clId="{29B0607E-5896-471C-B30A-9B05823C48B9}" dt="2023-09-19T04:13:11.444" v="2295" actId="1076"/>
          <ac:picMkLst>
            <pc:docMk/>
            <pc:sldMk cId="924338571" sldId="1000"/>
            <ac:picMk id="10" creationId="{E9099C40-139F-4596-B09C-E5CAEF40E0BA}"/>
          </ac:picMkLst>
        </pc:picChg>
        <pc:picChg chg="add del mod">
          <ac:chgData name="GAO Jingtong" userId="bf58ca31-fa8c-4a36-8536-f88f03db13ac" providerId="ADAL" clId="{29B0607E-5896-471C-B30A-9B05823C48B9}" dt="2023-09-19T04:14:00.463" v="2297"/>
          <ac:picMkLst>
            <pc:docMk/>
            <pc:sldMk cId="924338571" sldId="1000"/>
            <ac:picMk id="11" creationId="{797E0482-7C42-9491-731D-FF30C8333B02}"/>
          </ac:picMkLst>
        </pc:picChg>
      </pc:sldChg>
      <pc:sldChg chg="del">
        <pc:chgData name="GAO Jingtong" userId="bf58ca31-fa8c-4a36-8536-f88f03db13ac" providerId="ADAL" clId="{29B0607E-5896-471C-B30A-9B05823C48B9}" dt="2023-09-18T07:25:01.966" v="30" actId="2696"/>
        <pc:sldMkLst>
          <pc:docMk/>
          <pc:sldMk cId="1817581201" sldId="1000"/>
        </pc:sldMkLst>
      </pc:sldChg>
      <pc:sldChg chg="addSp delSp modSp add mod">
        <pc:chgData name="GAO Jingtong" userId="bf58ca31-fa8c-4a36-8536-f88f03db13ac" providerId="ADAL" clId="{29B0607E-5896-471C-B30A-9B05823C48B9}" dt="2023-09-19T04:17:41.836" v="2340" actId="20577"/>
        <pc:sldMkLst>
          <pc:docMk/>
          <pc:sldMk cId="1745277137" sldId="1001"/>
        </pc:sldMkLst>
        <pc:spChg chg="mod">
          <ac:chgData name="GAO Jingtong" userId="bf58ca31-fa8c-4a36-8536-f88f03db13ac" providerId="ADAL" clId="{29B0607E-5896-471C-B30A-9B05823C48B9}" dt="2023-09-19T04:17:41.836" v="2340" actId="20577"/>
          <ac:spMkLst>
            <pc:docMk/>
            <pc:sldMk cId="1745277137" sldId="1001"/>
            <ac:spMk id="4" creationId="{D3F4A1AD-B993-288B-AC4D-51E7126BE8FC}"/>
          </ac:spMkLst>
        </pc:spChg>
        <pc:picChg chg="del">
          <ac:chgData name="GAO Jingtong" userId="bf58ca31-fa8c-4a36-8536-f88f03db13ac" providerId="ADAL" clId="{29B0607E-5896-471C-B30A-9B05823C48B9}" dt="2023-09-19T04:14:26.592" v="2316" actId="21"/>
          <ac:picMkLst>
            <pc:docMk/>
            <pc:sldMk cId="1745277137" sldId="1001"/>
            <ac:picMk id="6" creationId="{12D60B52-A993-EBA6-F2D3-A39A638E6383}"/>
          </ac:picMkLst>
        </pc:picChg>
        <pc:picChg chg="add mod">
          <ac:chgData name="GAO Jingtong" userId="bf58ca31-fa8c-4a36-8536-f88f03db13ac" providerId="ADAL" clId="{29B0607E-5896-471C-B30A-9B05823C48B9}" dt="2023-09-19T04:15:06.649" v="2327" actId="1076"/>
          <ac:picMkLst>
            <pc:docMk/>
            <pc:sldMk cId="1745277137" sldId="1001"/>
            <ac:picMk id="7" creationId="{94A16A57-2ABB-5744-B89E-30675B4BBD10}"/>
          </ac:picMkLst>
        </pc:picChg>
        <pc:picChg chg="add mod">
          <ac:chgData name="GAO Jingtong" userId="bf58ca31-fa8c-4a36-8536-f88f03db13ac" providerId="ADAL" clId="{29B0607E-5896-471C-B30A-9B05823C48B9}" dt="2023-09-19T04:17:35.983" v="2331" actId="1076"/>
          <ac:picMkLst>
            <pc:docMk/>
            <pc:sldMk cId="1745277137" sldId="1001"/>
            <ac:picMk id="9" creationId="{CD3989BF-88CF-3D84-57BF-DB63C4B46E03}"/>
          </ac:picMkLst>
        </pc:picChg>
        <pc:picChg chg="del">
          <ac:chgData name="GAO Jingtong" userId="bf58ca31-fa8c-4a36-8536-f88f03db13ac" providerId="ADAL" clId="{29B0607E-5896-471C-B30A-9B05823C48B9}" dt="2023-09-19T04:14:26.592" v="2316" actId="21"/>
          <ac:picMkLst>
            <pc:docMk/>
            <pc:sldMk cId="1745277137" sldId="1001"/>
            <ac:picMk id="10" creationId="{E9099C40-139F-4596-B09C-E5CAEF40E0BA}"/>
          </ac:picMkLst>
        </pc:picChg>
      </pc:sldChg>
      <pc:sldChg chg="del">
        <pc:chgData name="GAO Jingtong" userId="bf58ca31-fa8c-4a36-8536-f88f03db13ac" providerId="ADAL" clId="{29B0607E-5896-471C-B30A-9B05823C48B9}" dt="2023-09-18T07:25:01.966" v="30" actId="2696"/>
        <pc:sldMkLst>
          <pc:docMk/>
          <pc:sldMk cId="3487343570" sldId="1001"/>
        </pc:sldMkLst>
      </pc:sldChg>
      <pc:sldChg chg="addSp delSp modSp add mod">
        <pc:chgData name="GAO Jingtong" userId="bf58ca31-fa8c-4a36-8536-f88f03db13ac" providerId="ADAL" clId="{29B0607E-5896-471C-B30A-9B05823C48B9}" dt="2023-09-19T04:23:36.005" v="2409" actId="22"/>
        <pc:sldMkLst>
          <pc:docMk/>
          <pc:sldMk cId="2047948265" sldId="1002"/>
        </pc:sldMkLst>
        <pc:spChg chg="mod">
          <ac:chgData name="GAO Jingtong" userId="bf58ca31-fa8c-4a36-8536-f88f03db13ac" providerId="ADAL" clId="{29B0607E-5896-471C-B30A-9B05823C48B9}" dt="2023-09-19T04:22:04.330" v="2407" actId="5793"/>
          <ac:spMkLst>
            <pc:docMk/>
            <pc:sldMk cId="2047948265" sldId="1002"/>
            <ac:spMk id="4" creationId="{D3F4A1AD-B993-288B-AC4D-51E7126BE8FC}"/>
          </ac:spMkLst>
        </pc:spChg>
        <pc:spChg chg="add del">
          <ac:chgData name="GAO Jingtong" userId="bf58ca31-fa8c-4a36-8536-f88f03db13ac" providerId="ADAL" clId="{29B0607E-5896-471C-B30A-9B05823C48B9}" dt="2023-09-19T04:23:36.005" v="2409" actId="22"/>
          <ac:spMkLst>
            <pc:docMk/>
            <pc:sldMk cId="2047948265" sldId="1002"/>
            <ac:spMk id="11" creationId="{21F71651-F331-C95D-458E-13253718F9F4}"/>
          </ac:spMkLst>
        </pc:spChg>
        <pc:picChg chg="add del mod">
          <ac:chgData name="GAO Jingtong" userId="bf58ca31-fa8c-4a36-8536-f88f03db13ac" providerId="ADAL" clId="{29B0607E-5896-471C-B30A-9B05823C48B9}" dt="2023-09-19T04:19:06.704" v="2345"/>
          <ac:picMkLst>
            <pc:docMk/>
            <pc:sldMk cId="2047948265" sldId="1002"/>
            <ac:picMk id="3" creationId="{DE3ACB35-D665-728A-0C69-29938AFB8BDD}"/>
          </ac:picMkLst>
        </pc:picChg>
        <pc:picChg chg="del">
          <ac:chgData name="GAO Jingtong" userId="bf58ca31-fa8c-4a36-8536-f88f03db13ac" providerId="ADAL" clId="{29B0607E-5896-471C-B30A-9B05823C48B9}" dt="2023-09-19T04:19:15.058" v="2347" actId="21"/>
          <ac:picMkLst>
            <pc:docMk/>
            <pc:sldMk cId="2047948265" sldId="1002"/>
            <ac:picMk id="7" creationId="{94A16A57-2ABB-5744-B89E-30675B4BBD10}"/>
          </ac:picMkLst>
        </pc:picChg>
        <pc:picChg chg="add mod">
          <ac:chgData name="GAO Jingtong" userId="bf58ca31-fa8c-4a36-8536-f88f03db13ac" providerId="ADAL" clId="{29B0607E-5896-471C-B30A-9B05823C48B9}" dt="2023-09-19T04:21:27.383" v="2373" actId="1076"/>
          <ac:picMkLst>
            <pc:docMk/>
            <pc:sldMk cId="2047948265" sldId="1002"/>
            <ac:picMk id="8" creationId="{91F88C15-DE21-228C-DD7A-5E5FD8CE2B8E}"/>
          </ac:picMkLst>
        </pc:picChg>
        <pc:picChg chg="del">
          <ac:chgData name="GAO Jingtong" userId="bf58ca31-fa8c-4a36-8536-f88f03db13ac" providerId="ADAL" clId="{29B0607E-5896-471C-B30A-9B05823C48B9}" dt="2023-09-19T04:18:57.743" v="2342" actId="21"/>
          <ac:picMkLst>
            <pc:docMk/>
            <pc:sldMk cId="2047948265" sldId="1002"/>
            <ac:picMk id="9" creationId="{CD3989BF-88CF-3D84-57BF-DB63C4B46E03}"/>
          </ac:picMkLst>
        </pc:picChg>
      </pc:sldChg>
      <pc:sldChg chg="del">
        <pc:chgData name="GAO Jingtong" userId="bf58ca31-fa8c-4a36-8536-f88f03db13ac" providerId="ADAL" clId="{29B0607E-5896-471C-B30A-9B05823C48B9}" dt="2023-09-18T07:25:01.966" v="30" actId="2696"/>
        <pc:sldMkLst>
          <pc:docMk/>
          <pc:sldMk cId="2166276364" sldId="1002"/>
        </pc:sldMkLst>
      </pc:sldChg>
      <pc:sldChg chg="addSp delSp modSp add mod">
        <pc:chgData name="GAO Jingtong" userId="bf58ca31-fa8c-4a36-8536-f88f03db13ac" providerId="ADAL" clId="{29B0607E-5896-471C-B30A-9B05823C48B9}" dt="2023-09-19T09:17:23.737" v="2559" actId="20577"/>
        <pc:sldMkLst>
          <pc:docMk/>
          <pc:sldMk cId="2074583734" sldId="1003"/>
        </pc:sldMkLst>
        <pc:spChg chg="mod">
          <ac:chgData name="GAO Jingtong" userId="bf58ca31-fa8c-4a36-8536-f88f03db13ac" providerId="ADAL" clId="{29B0607E-5896-471C-B30A-9B05823C48B9}" dt="2023-09-19T09:17:23.737" v="2559" actId="20577"/>
          <ac:spMkLst>
            <pc:docMk/>
            <pc:sldMk cId="2074583734" sldId="1003"/>
            <ac:spMk id="4" creationId="{D3F4A1AD-B993-288B-AC4D-51E7126BE8FC}"/>
          </ac:spMkLst>
        </pc:spChg>
        <pc:picChg chg="add del mod">
          <ac:chgData name="GAO Jingtong" userId="bf58ca31-fa8c-4a36-8536-f88f03db13ac" providerId="ADAL" clId="{29B0607E-5896-471C-B30A-9B05823C48B9}" dt="2023-09-19T04:24:23.069" v="2429" actId="478"/>
          <ac:picMkLst>
            <pc:docMk/>
            <pc:sldMk cId="2074583734" sldId="1003"/>
            <ac:picMk id="6" creationId="{163B585F-4543-875C-5621-AB4F531E5CBC}"/>
          </ac:picMkLst>
        </pc:picChg>
        <pc:picChg chg="del">
          <ac:chgData name="GAO Jingtong" userId="bf58ca31-fa8c-4a36-8536-f88f03db13ac" providerId="ADAL" clId="{29B0607E-5896-471C-B30A-9B05823C48B9}" dt="2023-09-19T04:23:49.979" v="2424" actId="21"/>
          <ac:picMkLst>
            <pc:docMk/>
            <pc:sldMk cId="2074583734" sldId="1003"/>
            <ac:picMk id="8" creationId="{91F88C15-DE21-228C-DD7A-5E5FD8CE2B8E}"/>
          </ac:picMkLst>
        </pc:picChg>
        <pc:picChg chg="add mod">
          <ac:chgData name="GAO Jingtong" userId="bf58ca31-fa8c-4a36-8536-f88f03db13ac" providerId="ADAL" clId="{29B0607E-5896-471C-B30A-9B05823C48B9}" dt="2023-09-19T09:17:16.802" v="2556" actId="1076"/>
          <ac:picMkLst>
            <pc:docMk/>
            <pc:sldMk cId="2074583734" sldId="1003"/>
            <ac:picMk id="9" creationId="{F5238714-F604-0509-F6D3-6D07A7B1BF60}"/>
          </ac:picMkLst>
        </pc:picChg>
      </pc:sldChg>
      <pc:sldChg chg="del">
        <pc:chgData name="GAO Jingtong" userId="bf58ca31-fa8c-4a36-8536-f88f03db13ac" providerId="ADAL" clId="{29B0607E-5896-471C-B30A-9B05823C48B9}" dt="2023-09-18T07:25:01.966" v="30" actId="2696"/>
        <pc:sldMkLst>
          <pc:docMk/>
          <pc:sldMk cId="2115151158" sldId="1003"/>
        </pc:sldMkLst>
      </pc:sldChg>
      <pc:sldChg chg="del">
        <pc:chgData name="GAO Jingtong" userId="bf58ca31-fa8c-4a36-8536-f88f03db13ac" providerId="ADAL" clId="{29B0607E-5896-471C-B30A-9B05823C48B9}" dt="2023-09-18T07:25:01.966" v="30" actId="2696"/>
        <pc:sldMkLst>
          <pc:docMk/>
          <pc:sldMk cId="3741422782" sldId="1004"/>
        </pc:sldMkLst>
      </pc:sldChg>
      <pc:sldChg chg="addSp delSp modSp add mod">
        <pc:chgData name="GAO Jingtong" userId="bf58ca31-fa8c-4a36-8536-f88f03db13ac" providerId="ADAL" clId="{29B0607E-5896-471C-B30A-9B05823C48B9}" dt="2023-09-19T09:22:53.276" v="2672" actId="1076"/>
        <pc:sldMkLst>
          <pc:docMk/>
          <pc:sldMk cId="4219659115" sldId="1004"/>
        </pc:sldMkLst>
        <pc:spChg chg="mod">
          <ac:chgData name="GAO Jingtong" userId="bf58ca31-fa8c-4a36-8536-f88f03db13ac" providerId="ADAL" clId="{29B0607E-5896-471C-B30A-9B05823C48B9}" dt="2023-09-19T09:19:36.531" v="2584" actId="20577"/>
          <ac:spMkLst>
            <pc:docMk/>
            <pc:sldMk cId="4219659115" sldId="1004"/>
            <ac:spMk id="2" creationId="{56C7C935-EB4C-8D49-B162-4193C0EE0C03}"/>
          </ac:spMkLst>
        </pc:spChg>
        <pc:spChg chg="mod">
          <ac:chgData name="GAO Jingtong" userId="bf58ca31-fa8c-4a36-8536-f88f03db13ac" providerId="ADAL" clId="{29B0607E-5896-471C-B30A-9B05823C48B9}" dt="2023-09-19T09:22:33.512" v="2668" actId="113"/>
          <ac:spMkLst>
            <pc:docMk/>
            <pc:sldMk cId="4219659115" sldId="1004"/>
            <ac:spMk id="4" creationId="{D3F4A1AD-B993-288B-AC4D-51E7126BE8FC}"/>
          </ac:spMkLst>
        </pc:spChg>
        <pc:picChg chg="del">
          <ac:chgData name="GAO Jingtong" userId="bf58ca31-fa8c-4a36-8536-f88f03db13ac" providerId="ADAL" clId="{29B0607E-5896-471C-B30A-9B05823C48B9}" dt="2023-09-19T09:21:00.309" v="2601" actId="21"/>
          <ac:picMkLst>
            <pc:docMk/>
            <pc:sldMk cId="4219659115" sldId="1004"/>
            <ac:picMk id="6" creationId="{D202D66A-9758-0A26-3258-0408040888D5}"/>
          </ac:picMkLst>
        </pc:picChg>
        <pc:picChg chg="add mod">
          <ac:chgData name="GAO Jingtong" userId="bf58ca31-fa8c-4a36-8536-f88f03db13ac" providerId="ADAL" clId="{29B0607E-5896-471C-B30A-9B05823C48B9}" dt="2023-09-19T09:22:53.276" v="2672" actId="1076"/>
          <ac:picMkLst>
            <pc:docMk/>
            <pc:sldMk cId="4219659115" sldId="1004"/>
            <ac:picMk id="7" creationId="{353346C1-D6D8-2204-7581-304D79B26B0D}"/>
          </ac:picMkLst>
        </pc:picChg>
      </pc:sldChg>
      <pc:sldChg chg="del">
        <pc:chgData name="GAO Jingtong" userId="bf58ca31-fa8c-4a36-8536-f88f03db13ac" providerId="ADAL" clId="{29B0607E-5896-471C-B30A-9B05823C48B9}" dt="2023-09-18T07:25:01.966" v="30" actId="2696"/>
        <pc:sldMkLst>
          <pc:docMk/>
          <pc:sldMk cId="1218973825" sldId="1005"/>
        </pc:sldMkLst>
      </pc:sldChg>
      <pc:sldChg chg="addSp modSp add mod">
        <pc:chgData name="GAO Jingtong" userId="bf58ca31-fa8c-4a36-8536-f88f03db13ac" providerId="ADAL" clId="{29B0607E-5896-471C-B30A-9B05823C48B9}" dt="2023-09-19T09:24:49.466" v="2690" actId="1076"/>
        <pc:sldMkLst>
          <pc:docMk/>
          <pc:sldMk cId="2962204801" sldId="1005"/>
        </pc:sldMkLst>
        <pc:spChg chg="mod">
          <ac:chgData name="GAO Jingtong" userId="bf58ca31-fa8c-4a36-8536-f88f03db13ac" providerId="ADAL" clId="{29B0607E-5896-471C-B30A-9B05823C48B9}" dt="2023-09-19T09:24:13.306" v="2680" actId="20577"/>
          <ac:spMkLst>
            <pc:docMk/>
            <pc:sldMk cId="2962204801" sldId="1005"/>
            <ac:spMk id="2" creationId="{56C7C935-EB4C-8D49-B162-4193C0EE0C03}"/>
          </ac:spMkLst>
        </pc:spChg>
        <pc:spChg chg="mod">
          <ac:chgData name="GAO Jingtong" userId="bf58ca31-fa8c-4a36-8536-f88f03db13ac" providerId="ADAL" clId="{29B0607E-5896-471C-B30A-9B05823C48B9}" dt="2023-09-19T09:24:45.261" v="2688" actId="20577"/>
          <ac:spMkLst>
            <pc:docMk/>
            <pc:sldMk cId="2962204801" sldId="1005"/>
            <ac:spMk id="4" creationId="{D3F4A1AD-B993-288B-AC4D-51E7126BE8FC}"/>
          </ac:spMkLst>
        </pc:spChg>
        <pc:picChg chg="add mod">
          <ac:chgData name="GAO Jingtong" userId="bf58ca31-fa8c-4a36-8536-f88f03db13ac" providerId="ADAL" clId="{29B0607E-5896-471C-B30A-9B05823C48B9}" dt="2023-09-19T09:24:47.808" v="2689" actId="1076"/>
          <ac:picMkLst>
            <pc:docMk/>
            <pc:sldMk cId="2962204801" sldId="1005"/>
            <ac:picMk id="6" creationId="{8D8020AB-D580-4233-45B3-EAE2F0E4829A}"/>
          </ac:picMkLst>
        </pc:picChg>
        <pc:picChg chg="mod">
          <ac:chgData name="GAO Jingtong" userId="bf58ca31-fa8c-4a36-8536-f88f03db13ac" providerId="ADAL" clId="{29B0607E-5896-471C-B30A-9B05823C48B9}" dt="2023-09-19T09:24:49.466" v="2690" actId="1076"/>
          <ac:picMkLst>
            <pc:docMk/>
            <pc:sldMk cId="2962204801" sldId="1005"/>
            <ac:picMk id="7" creationId="{353346C1-D6D8-2204-7581-304D79B26B0D}"/>
          </ac:picMkLst>
        </pc:picChg>
      </pc:sldChg>
      <pc:sldChg chg="addSp delSp modSp add mod">
        <pc:chgData name="GAO Jingtong" userId="bf58ca31-fa8c-4a36-8536-f88f03db13ac" providerId="ADAL" clId="{29B0607E-5896-471C-B30A-9B05823C48B9}" dt="2023-09-19T09:42:57.295" v="3087" actId="1076"/>
        <pc:sldMkLst>
          <pc:docMk/>
          <pc:sldMk cId="2409231548" sldId="1006"/>
        </pc:sldMkLst>
        <pc:spChg chg="mod">
          <ac:chgData name="GAO Jingtong" userId="bf58ca31-fa8c-4a36-8536-f88f03db13ac" providerId="ADAL" clId="{29B0607E-5896-471C-B30A-9B05823C48B9}" dt="2023-09-19T09:42:53.383" v="3086" actId="20577"/>
          <ac:spMkLst>
            <pc:docMk/>
            <pc:sldMk cId="2409231548" sldId="1006"/>
            <ac:spMk id="4" creationId="{D3F4A1AD-B993-288B-AC4D-51E7126BE8FC}"/>
          </ac:spMkLst>
        </pc:spChg>
        <pc:picChg chg="del">
          <ac:chgData name="GAO Jingtong" userId="bf58ca31-fa8c-4a36-8536-f88f03db13ac" providerId="ADAL" clId="{29B0607E-5896-471C-B30A-9B05823C48B9}" dt="2023-09-19T09:26:17.539" v="2698" actId="21"/>
          <ac:picMkLst>
            <pc:docMk/>
            <pc:sldMk cId="2409231548" sldId="1006"/>
            <ac:picMk id="6" creationId="{8D8020AB-D580-4233-45B3-EAE2F0E4829A}"/>
          </ac:picMkLst>
        </pc:picChg>
        <pc:picChg chg="del">
          <ac:chgData name="GAO Jingtong" userId="bf58ca31-fa8c-4a36-8536-f88f03db13ac" providerId="ADAL" clId="{29B0607E-5896-471C-B30A-9B05823C48B9}" dt="2023-09-19T09:26:15.529" v="2697" actId="21"/>
          <ac:picMkLst>
            <pc:docMk/>
            <pc:sldMk cId="2409231548" sldId="1006"/>
            <ac:picMk id="7" creationId="{353346C1-D6D8-2204-7581-304D79B26B0D}"/>
          </ac:picMkLst>
        </pc:picChg>
        <pc:picChg chg="add del mod">
          <ac:chgData name="GAO Jingtong" userId="bf58ca31-fa8c-4a36-8536-f88f03db13ac" providerId="ADAL" clId="{29B0607E-5896-471C-B30A-9B05823C48B9}" dt="2023-09-19T09:29:22.135" v="2730" actId="21"/>
          <ac:picMkLst>
            <pc:docMk/>
            <pc:sldMk cId="2409231548" sldId="1006"/>
            <ac:picMk id="8" creationId="{11934CDC-8368-A746-EC80-F4672FCFD150}"/>
          </ac:picMkLst>
        </pc:picChg>
        <pc:picChg chg="add mod modCrop">
          <ac:chgData name="GAO Jingtong" userId="bf58ca31-fa8c-4a36-8536-f88f03db13ac" providerId="ADAL" clId="{29B0607E-5896-471C-B30A-9B05823C48B9}" dt="2023-09-19T09:29:48.016" v="2737" actId="732"/>
          <ac:picMkLst>
            <pc:docMk/>
            <pc:sldMk cId="2409231548" sldId="1006"/>
            <ac:picMk id="10" creationId="{F2C6CC8E-9538-1A0B-9F12-E7D8F0D3E6A0}"/>
          </ac:picMkLst>
        </pc:picChg>
        <pc:picChg chg="add mod modCrop">
          <ac:chgData name="GAO Jingtong" userId="bf58ca31-fa8c-4a36-8536-f88f03db13ac" providerId="ADAL" clId="{29B0607E-5896-471C-B30A-9B05823C48B9}" dt="2023-09-19T09:32:01.282" v="2826" actId="1076"/>
          <ac:picMkLst>
            <pc:docMk/>
            <pc:sldMk cId="2409231548" sldId="1006"/>
            <ac:picMk id="12" creationId="{D8C4EF4A-66AF-FC57-1614-49C2F187A239}"/>
          </ac:picMkLst>
        </pc:picChg>
        <pc:picChg chg="add mod modCrop">
          <ac:chgData name="GAO Jingtong" userId="bf58ca31-fa8c-4a36-8536-f88f03db13ac" providerId="ADAL" clId="{29B0607E-5896-471C-B30A-9B05823C48B9}" dt="2023-09-19T09:42:57.295" v="3087" actId="1076"/>
          <ac:picMkLst>
            <pc:docMk/>
            <pc:sldMk cId="2409231548" sldId="1006"/>
            <ac:picMk id="14" creationId="{12BB1FDE-FBB6-6E5A-8786-90884101882E}"/>
          </ac:picMkLst>
        </pc:picChg>
      </pc:sldChg>
      <pc:sldChg chg="del">
        <pc:chgData name="GAO Jingtong" userId="bf58ca31-fa8c-4a36-8536-f88f03db13ac" providerId="ADAL" clId="{29B0607E-5896-471C-B30A-9B05823C48B9}" dt="2023-09-18T07:25:10.743" v="31" actId="47"/>
        <pc:sldMkLst>
          <pc:docMk/>
          <pc:sldMk cId="2843670891" sldId="1006"/>
        </pc:sldMkLst>
      </pc:sldChg>
      <pc:sldChg chg="addSp delSp modSp add mod">
        <pc:chgData name="GAO Jingtong" userId="bf58ca31-fa8c-4a36-8536-f88f03db13ac" providerId="ADAL" clId="{29B0607E-5896-471C-B30A-9B05823C48B9}" dt="2023-09-19T09:44:19.741" v="3117" actId="1076"/>
        <pc:sldMkLst>
          <pc:docMk/>
          <pc:sldMk cId="890202993" sldId="1007"/>
        </pc:sldMkLst>
        <pc:spChg chg="mod">
          <ac:chgData name="GAO Jingtong" userId="bf58ca31-fa8c-4a36-8536-f88f03db13ac" providerId="ADAL" clId="{29B0607E-5896-471C-B30A-9B05823C48B9}" dt="2023-09-19T09:43:53.853" v="3103" actId="20577"/>
          <ac:spMkLst>
            <pc:docMk/>
            <pc:sldMk cId="890202993" sldId="1007"/>
            <ac:spMk id="2" creationId="{56C7C935-EB4C-8D49-B162-4193C0EE0C03}"/>
          </ac:spMkLst>
        </pc:spChg>
        <pc:spChg chg="mod">
          <ac:chgData name="GAO Jingtong" userId="bf58ca31-fa8c-4a36-8536-f88f03db13ac" providerId="ADAL" clId="{29B0607E-5896-471C-B30A-9B05823C48B9}" dt="2023-09-19T09:44:05.779" v="3114" actId="20577"/>
          <ac:spMkLst>
            <pc:docMk/>
            <pc:sldMk cId="890202993" sldId="1007"/>
            <ac:spMk id="4" creationId="{D3F4A1AD-B993-288B-AC4D-51E7126BE8FC}"/>
          </ac:spMkLst>
        </pc:spChg>
        <pc:picChg chg="del">
          <ac:chgData name="GAO Jingtong" userId="bf58ca31-fa8c-4a36-8536-f88f03db13ac" providerId="ADAL" clId="{29B0607E-5896-471C-B30A-9B05823C48B9}" dt="2023-09-19T09:43:59.013" v="3105" actId="478"/>
          <ac:picMkLst>
            <pc:docMk/>
            <pc:sldMk cId="890202993" sldId="1007"/>
            <ac:picMk id="6" creationId="{8D8020AB-D580-4233-45B3-EAE2F0E4829A}"/>
          </ac:picMkLst>
        </pc:picChg>
        <pc:picChg chg="del">
          <ac:chgData name="GAO Jingtong" userId="bf58ca31-fa8c-4a36-8536-f88f03db13ac" providerId="ADAL" clId="{29B0607E-5896-471C-B30A-9B05823C48B9}" dt="2023-09-19T09:43:56.696" v="3104" actId="478"/>
          <ac:picMkLst>
            <pc:docMk/>
            <pc:sldMk cId="890202993" sldId="1007"/>
            <ac:picMk id="7" creationId="{353346C1-D6D8-2204-7581-304D79B26B0D}"/>
          </ac:picMkLst>
        </pc:picChg>
        <pc:picChg chg="add mod">
          <ac:chgData name="GAO Jingtong" userId="bf58ca31-fa8c-4a36-8536-f88f03db13ac" providerId="ADAL" clId="{29B0607E-5896-471C-B30A-9B05823C48B9}" dt="2023-09-19T09:44:19.741" v="3117" actId="1076"/>
          <ac:picMkLst>
            <pc:docMk/>
            <pc:sldMk cId="890202993" sldId="1007"/>
            <ac:picMk id="8" creationId="{ED200880-DDE9-2A42-4D81-1D851B54E838}"/>
          </ac:picMkLst>
        </pc:picChg>
      </pc:sldChg>
      <pc:sldChg chg="del">
        <pc:chgData name="GAO Jingtong" userId="bf58ca31-fa8c-4a36-8536-f88f03db13ac" providerId="ADAL" clId="{29B0607E-5896-471C-B30A-9B05823C48B9}" dt="2023-09-18T07:25:10.743" v="31" actId="47"/>
        <pc:sldMkLst>
          <pc:docMk/>
          <pc:sldMk cId="2557767526" sldId="1007"/>
        </pc:sldMkLst>
      </pc:sldChg>
      <pc:sldChg chg="addSp delSp modSp add mod">
        <pc:chgData name="GAO Jingtong" userId="bf58ca31-fa8c-4a36-8536-f88f03db13ac" providerId="ADAL" clId="{29B0607E-5896-471C-B30A-9B05823C48B9}" dt="2023-09-19T09:45:14.235" v="3145" actId="1076"/>
        <pc:sldMkLst>
          <pc:docMk/>
          <pc:sldMk cId="142369161" sldId="1008"/>
        </pc:sldMkLst>
        <pc:spChg chg="mod">
          <ac:chgData name="GAO Jingtong" userId="bf58ca31-fa8c-4a36-8536-f88f03db13ac" providerId="ADAL" clId="{29B0607E-5896-471C-B30A-9B05823C48B9}" dt="2023-09-19T09:44:50.956" v="3133" actId="20577"/>
          <ac:spMkLst>
            <pc:docMk/>
            <pc:sldMk cId="142369161" sldId="1008"/>
            <ac:spMk id="2" creationId="{56C7C935-EB4C-8D49-B162-4193C0EE0C03}"/>
          </ac:spMkLst>
        </pc:spChg>
        <pc:spChg chg="mod">
          <ac:chgData name="GAO Jingtong" userId="bf58ca31-fa8c-4a36-8536-f88f03db13ac" providerId="ADAL" clId="{29B0607E-5896-471C-B30A-9B05823C48B9}" dt="2023-09-19T09:44:55.551" v="3141" actId="20577"/>
          <ac:spMkLst>
            <pc:docMk/>
            <pc:sldMk cId="142369161" sldId="1008"/>
            <ac:spMk id="4" creationId="{D3F4A1AD-B993-288B-AC4D-51E7126BE8FC}"/>
          </ac:spMkLst>
        </pc:spChg>
        <pc:picChg chg="add mod">
          <ac:chgData name="GAO Jingtong" userId="bf58ca31-fa8c-4a36-8536-f88f03db13ac" providerId="ADAL" clId="{29B0607E-5896-471C-B30A-9B05823C48B9}" dt="2023-09-19T09:45:14.235" v="3145" actId="1076"/>
          <ac:picMkLst>
            <pc:docMk/>
            <pc:sldMk cId="142369161" sldId="1008"/>
            <ac:picMk id="6" creationId="{8B875A93-8362-77E2-1BCE-0000205103E3}"/>
          </ac:picMkLst>
        </pc:picChg>
        <pc:picChg chg="del">
          <ac:chgData name="GAO Jingtong" userId="bf58ca31-fa8c-4a36-8536-f88f03db13ac" providerId="ADAL" clId="{29B0607E-5896-471C-B30A-9B05823C48B9}" dt="2023-09-19T09:44:57.516" v="3142" actId="478"/>
          <ac:picMkLst>
            <pc:docMk/>
            <pc:sldMk cId="142369161" sldId="1008"/>
            <ac:picMk id="8" creationId="{ED200880-DDE9-2A42-4D81-1D851B54E838}"/>
          </ac:picMkLst>
        </pc:picChg>
      </pc:sldChg>
      <pc:sldChg chg="del">
        <pc:chgData name="GAO Jingtong" userId="bf58ca31-fa8c-4a36-8536-f88f03db13ac" providerId="ADAL" clId="{29B0607E-5896-471C-B30A-9B05823C48B9}" dt="2023-09-18T07:25:10.743" v="31" actId="47"/>
        <pc:sldMkLst>
          <pc:docMk/>
          <pc:sldMk cId="880212400" sldId="1008"/>
        </pc:sldMkLst>
      </pc:sldChg>
      <pc:sldChg chg="addSp delSp modSp add mod">
        <pc:chgData name="GAO Jingtong" userId="bf58ca31-fa8c-4a36-8536-f88f03db13ac" providerId="ADAL" clId="{29B0607E-5896-471C-B30A-9B05823C48B9}" dt="2023-09-19T09:53:27.895" v="3206" actId="1076"/>
        <pc:sldMkLst>
          <pc:docMk/>
          <pc:sldMk cId="1514837469" sldId="1009"/>
        </pc:sldMkLst>
        <pc:spChg chg="mod">
          <ac:chgData name="GAO Jingtong" userId="bf58ca31-fa8c-4a36-8536-f88f03db13ac" providerId="ADAL" clId="{29B0607E-5896-471C-B30A-9B05823C48B9}" dt="2023-09-19T09:53:22.596" v="3205" actId="27636"/>
          <ac:spMkLst>
            <pc:docMk/>
            <pc:sldMk cId="1514837469" sldId="1009"/>
            <ac:spMk id="2" creationId="{56C7C935-EB4C-8D49-B162-4193C0EE0C03}"/>
          </ac:spMkLst>
        </pc:spChg>
        <pc:spChg chg="mod">
          <ac:chgData name="GAO Jingtong" userId="bf58ca31-fa8c-4a36-8536-f88f03db13ac" providerId="ADAL" clId="{29B0607E-5896-471C-B30A-9B05823C48B9}" dt="2023-09-19T09:53:18.914" v="3198" actId="20577"/>
          <ac:spMkLst>
            <pc:docMk/>
            <pc:sldMk cId="1514837469" sldId="1009"/>
            <ac:spMk id="4" creationId="{D3F4A1AD-B993-288B-AC4D-51E7126BE8FC}"/>
          </ac:spMkLst>
        </pc:spChg>
        <pc:picChg chg="del">
          <ac:chgData name="GAO Jingtong" userId="bf58ca31-fa8c-4a36-8536-f88f03db13ac" providerId="ADAL" clId="{29B0607E-5896-471C-B30A-9B05823C48B9}" dt="2023-09-19T09:49:42.068" v="3155" actId="478"/>
          <ac:picMkLst>
            <pc:docMk/>
            <pc:sldMk cId="1514837469" sldId="1009"/>
            <ac:picMk id="6" creationId="{8B875A93-8362-77E2-1BCE-0000205103E3}"/>
          </ac:picMkLst>
        </pc:picChg>
        <pc:picChg chg="add mod">
          <ac:chgData name="GAO Jingtong" userId="bf58ca31-fa8c-4a36-8536-f88f03db13ac" providerId="ADAL" clId="{29B0607E-5896-471C-B30A-9B05823C48B9}" dt="2023-09-19T09:53:27.895" v="3206" actId="1076"/>
          <ac:picMkLst>
            <pc:docMk/>
            <pc:sldMk cId="1514837469" sldId="1009"/>
            <ac:picMk id="7" creationId="{82015171-4A91-B5A2-B2EB-E439576E057F}"/>
          </ac:picMkLst>
        </pc:picChg>
        <pc:picChg chg="add mod">
          <ac:chgData name="GAO Jingtong" userId="bf58ca31-fa8c-4a36-8536-f88f03db13ac" providerId="ADAL" clId="{29B0607E-5896-471C-B30A-9B05823C48B9}" dt="2023-09-19T09:53:27.895" v="3206" actId="1076"/>
          <ac:picMkLst>
            <pc:docMk/>
            <pc:sldMk cId="1514837469" sldId="1009"/>
            <ac:picMk id="9" creationId="{DE6EC5FA-D1FC-6210-8B33-94361F5D7893}"/>
          </ac:picMkLst>
        </pc:picChg>
      </pc:sldChg>
      <pc:sldChg chg="del">
        <pc:chgData name="GAO Jingtong" userId="bf58ca31-fa8c-4a36-8536-f88f03db13ac" providerId="ADAL" clId="{29B0607E-5896-471C-B30A-9B05823C48B9}" dt="2023-09-18T07:25:10.743" v="31" actId="47"/>
        <pc:sldMkLst>
          <pc:docMk/>
          <pc:sldMk cId="4096216081" sldId="1009"/>
        </pc:sldMkLst>
      </pc:sldChg>
      <pc:sldChg chg="addSp delSp modSp add mod">
        <pc:chgData name="GAO Jingtong" userId="bf58ca31-fa8c-4a36-8536-f88f03db13ac" providerId="ADAL" clId="{29B0607E-5896-471C-B30A-9B05823C48B9}" dt="2023-09-19T10:00:18.565" v="3226" actId="1076"/>
        <pc:sldMkLst>
          <pc:docMk/>
          <pc:sldMk cId="1023407603" sldId="1010"/>
        </pc:sldMkLst>
        <pc:spChg chg="mod">
          <ac:chgData name="GAO Jingtong" userId="bf58ca31-fa8c-4a36-8536-f88f03db13ac" providerId="ADAL" clId="{29B0607E-5896-471C-B30A-9B05823C48B9}" dt="2023-09-19T09:57:14.909" v="3208"/>
          <ac:spMkLst>
            <pc:docMk/>
            <pc:sldMk cId="1023407603" sldId="1010"/>
            <ac:spMk id="2" creationId="{56C7C935-EB4C-8D49-B162-4193C0EE0C03}"/>
          </ac:spMkLst>
        </pc:spChg>
        <pc:picChg chg="add mod">
          <ac:chgData name="GAO Jingtong" userId="bf58ca31-fa8c-4a36-8536-f88f03db13ac" providerId="ADAL" clId="{29B0607E-5896-471C-B30A-9B05823C48B9}" dt="2023-09-19T10:00:06.054" v="3221" actId="14100"/>
          <ac:picMkLst>
            <pc:docMk/>
            <pc:sldMk cId="1023407603" sldId="1010"/>
            <ac:picMk id="6" creationId="{C004956B-AA12-0677-16B2-847F58DD450C}"/>
          </ac:picMkLst>
        </pc:picChg>
        <pc:picChg chg="del">
          <ac:chgData name="GAO Jingtong" userId="bf58ca31-fa8c-4a36-8536-f88f03db13ac" providerId="ADAL" clId="{29B0607E-5896-471C-B30A-9B05823C48B9}" dt="2023-09-19T09:57:17.750" v="3209" actId="478"/>
          <ac:picMkLst>
            <pc:docMk/>
            <pc:sldMk cId="1023407603" sldId="1010"/>
            <ac:picMk id="7" creationId="{82015171-4A91-B5A2-B2EB-E439576E057F}"/>
          </ac:picMkLst>
        </pc:picChg>
        <pc:picChg chg="del">
          <ac:chgData name="GAO Jingtong" userId="bf58ca31-fa8c-4a36-8536-f88f03db13ac" providerId="ADAL" clId="{29B0607E-5896-471C-B30A-9B05823C48B9}" dt="2023-09-19T09:57:17.750" v="3209" actId="478"/>
          <ac:picMkLst>
            <pc:docMk/>
            <pc:sldMk cId="1023407603" sldId="1010"/>
            <ac:picMk id="9" creationId="{DE6EC5FA-D1FC-6210-8B33-94361F5D7893}"/>
          </ac:picMkLst>
        </pc:picChg>
        <pc:picChg chg="add mod">
          <ac:chgData name="GAO Jingtong" userId="bf58ca31-fa8c-4a36-8536-f88f03db13ac" providerId="ADAL" clId="{29B0607E-5896-471C-B30A-9B05823C48B9}" dt="2023-09-19T10:00:18.565" v="3226" actId="1076"/>
          <ac:picMkLst>
            <pc:docMk/>
            <pc:sldMk cId="1023407603" sldId="1010"/>
            <ac:picMk id="10" creationId="{83BA5860-1328-FD7D-27F6-4181EAC9382E}"/>
          </ac:picMkLst>
        </pc:picChg>
      </pc:sldChg>
      <pc:sldChg chg="addSp delSp modSp add mod">
        <pc:chgData name="GAO Jingtong" userId="bf58ca31-fa8c-4a36-8536-f88f03db13ac" providerId="ADAL" clId="{29B0607E-5896-471C-B30A-9B05823C48B9}" dt="2023-09-19T10:06:51.121" v="3242" actId="1076"/>
        <pc:sldMkLst>
          <pc:docMk/>
          <pc:sldMk cId="1896785267" sldId="1011"/>
        </pc:sldMkLst>
        <pc:spChg chg="mod">
          <ac:chgData name="GAO Jingtong" userId="bf58ca31-fa8c-4a36-8536-f88f03db13ac" providerId="ADAL" clId="{29B0607E-5896-471C-B30A-9B05823C48B9}" dt="2023-09-19T10:01:20.160" v="3228"/>
          <ac:spMkLst>
            <pc:docMk/>
            <pc:sldMk cId="1896785267" sldId="1011"/>
            <ac:spMk id="2" creationId="{56C7C935-EB4C-8D49-B162-4193C0EE0C03}"/>
          </ac:spMkLst>
        </pc:spChg>
        <pc:picChg chg="del">
          <ac:chgData name="GAO Jingtong" userId="bf58ca31-fa8c-4a36-8536-f88f03db13ac" providerId="ADAL" clId="{29B0607E-5896-471C-B30A-9B05823C48B9}" dt="2023-09-19T10:01:24.076" v="3229" actId="21"/>
          <ac:picMkLst>
            <pc:docMk/>
            <pc:sldMk cId="1896785267" sldId="1011"/>
            <ac:picMk id="6" creationId="{C004956B-AA12-0677-16B2-847F58DD450C}"/>
          </ac:picMkLst>
        </pc:picChg>
        <pc:picChg chg="add mod">
          <ac:chgData name="GAO Jingtong" userId="bf58ca31-fa8c-4a36-8536-f88f03db13ac" providerId="ADAL" clId="{29B0607E-5896-471C-B30A-9B05823C48B9}" dt="2023-09-19T10:06:51.121" v="3242" actId="1076"/>
          <ac:picMkLst>
            <pc:docMk/>
            <pc:sldMk cId="1896785267" sldId="1011"/>
            <ac:picMk id="7" creationId="{07A6E987-9110-DDAC-AF63-4B72D56F50DD}"/>
          </ac:picMkLst>
        </pc:picChg>
        <pc:picChg chg="add mod">
          <ac:chgData name="GAO Jingtong" userId="bf58ca31-fa8c-4a36-8536-f88f03db13ac" providerId="ADAL" clId="{29B0607E-5896-471C-B30A-9B05823C48B9}" dt="2023-09-19T10:06:48.146" v="3241" actId="1076"/>
          <ac:picMkLst>
            <pc:docMk/>
            <pc:sldMk cId="1896785267" sldId="1011"/>
            <ac:picMk id="9" creationId="{4761C9B2-EF44-3D59-8061-EC1A9D408B5B}"/>
          </ac:picMkLst>
        </pc:picChg>
        <pc:picChg chg="del">
          <ac:chgData name="GAO Jingtong" userId="bf58ca31-fa8c-4a36-8536-f88f03db13ac" providerId="ADAL" clId="{29B0607E-5896-471C-B30A-9B05823C48B9}" dt="2023-09-19T10:01:24.076" v="3229" actId="21"/>
          <ac:picMkLst>
            <pc:docMk/>
            <pc:sldMk cId="1896785267" sldId="1011"/>
            <ac:picMk id="10" creationId="{83BA5860-1328-FD7D-27F6-4181EAC9382E}"/>
          </ac:picMkLst>
        </pc:picChg>
      </pc:sldChg>
      <pc:sldChg chg="delSp modSp add mod">
        <pc:chgData name="GAO Jingtong" userId="bf58ca31-fa8c-4a36-8536-f88f03db13ac" providerId="ADAL" clId="{29B0607E-5896-471C-B30A-9B05823C48B9}" dt="2023-09-19T10:14:25.266" v="3489" actId="20577"/>
        <pc:sldMkLst>
          <pc:docMk/>
          <pc:sldMk cId="1576206729" sldId="1012"/>
        </pc:sldMkLst>
        <pc:spChg chg="mod">
          <ac:chgData name="GAO Jingtong" userId="bf58ca31-fa8c-4a36-8536-f88f03db13ac" providerId="ADAL" clId="{29B0607E-5896-471C-B30A-9B05823C48B9}" dt="2023-09-19T10:11:05.122" v="3261" actId="20577"/>
          <ac:spMkLst>
            <pc:docMk/>
            <pc:sldMk cId="1576206729" sldId="1012"/>
            <ac:spMk id="2" creationId="{56C7C935-EB4C-8D49-B162-4193C0EE0C03}"/>
          </ac:spMkLst>
        </pc:spChg>
        <pc:spChg chg="mod">
          <ac:chgData name="GAO Jingtong" userId="bf58ca31-fa8c-4a36-8536-f88f03db13ac" providerId="ADAL" clId="{29B0607E-5896-471C-B30A-9B05823C48B9}" dt="2023-09-19T10:14:25.266" v="3489" actId="20577"/>
          <ac:spMkLst>
            <pc:docMk/>
            <pc:sldMk cId="1576206729" sldId="1012"/>
            <ac:spMk id="4" creationId="{D3F4A1AD-B993-288B-AC4D-51E7126BE8FC}"/>
          </ac:spMkLst>
        </pc:spChg>
        <pc:picChg chg="del">
          <ac:chgData name="GAO Jingtong" userId="bf58ca31-fa8c-4a36-8536-f88f03db13ac" providerId="ADAL" clId="{29B0607E-5896-471C-B30A-9B05823C48B9}" dt="2023-09-19T10:10:56.479" v="3252" actId="21"/>
          <ac:picMkLst>
            <pc:docMk/>
            <pc:sldMk cId="1576206729" sldId="1012"/>
            <ac:picMk id="10" creationId="{F2C6CC8E-9538-1A0B-9F12-E7D8F0D3E6A0}"/>
          </ac:picMkLst>
        </pc:picChg>
        <pc:picChg chg="del">
          <ac:chgData name="GAO Jingtong" userId="bf58ca31-fa8c-4a36-8536-f88f03db13ac" providerId="ADAL" clId="{29B0607E-5896-471C-B30A-9B05823C48B9}" dt="2023-09-19T10:10:56.479" v="3252" actId="21"/>
          <ac:picMkLst>
            <pc:docMk/>
            <pc:sldMk cId="1576206729" sldId="1012"/>
            <ac:picMk id="12" creationId="{D8C4EF4A-66AF-FC57-1614-49C2F187A239}"/>
          </ac:picMkLst>
        </pc:picChg>
        <pc:picChg chg="del">
          <ac:chgData name="GAO Jingtong" userId="bf58ca31-fa8c-4a36-8536-f88f03db13ac" providerId="ADAL" clId="{29B0607E-5896-471C-B30A-9B05823C48B9}" dt="2023-09-19T10:10:56.479" v="3252" actId="21"/>
          <ac:picMkLst>
            <pc:docMk/>
            <pc:sldMk cId="1576206729" sldId="1012"/>
            <ac:picMk id="14" creationId="{12BB1FDE-FBB6-6E5A-8786-90884101882E}"/>
          </ac:picMkLst>
        </pc:picChg>
      </pc:sldChg>
    </pc:docChg>
  </pc:docChgLst>
  <pc:docChgLst>
    <pc:chgData name="GAO Jingtong" userId="bf58ca31-fa8c-4a36-8536-f88f03db13ac" providerId="ADAL" clId="{29ED4527-B1E5-44AE-B529-E5EFA631FC08}"/>
    <pc:docChg chg="undo redo custSel addSld delSld modSld sldOrd modSection">
      <pc:chgData name="GAO Jingtong" userId="bf58ca31-fa8c-4a36-8536-f88f03db13ac" providerId="ADAL" clId="{29ED4527-B1E5-44AE-B529-E5EFA631FC08}" dt="2023-03-03T01:24:20.762" v="3514" actId="1038"/>
      <pc:docMkLst>
        <pc:docMk/>
      </pc:docMkLst>
      <pc:sldChg chg="delSp modSp mod">
        <pc:chgData name="GAO Jingtong" userId="bf58ca31-fa8c-4a36-8536-f88f03db13ac" providerId="ADAL" clId="{29ED4527-B1E5-44AE-B529-E5EFA631FC08}" dt="2023-03-03T01:24:20.762" v="3514" actId="1038"/>
        <pc:sldMkLst>
          <pc:docMk/>
          <pc:sldMk cId="0" sldId="256"/>
        </pc:sldMkLst>
        <pc:spChg chg="mod">
          <ac:chgData name="GAO Jingtong" userId="bf58ca31-fa8c-4a36-8536-f88f03db13ac" providerId="ADAL" clId="{29ED4527-B1E5-44AE-B529-E5EFA631FC08}" dt="2023-03-03T01:24:20.762" v="3514" actId="1038"/>
          <ac:spMkLst>
            <pc:docMk/>
            <pc:sldMk cId="0" sldId="256"/>
            <ac:spMk id="3" creationId="{00000000-0000-0000-0000-000000000000}"/>
          </ac:spMkLst>
        </pc:spChg>
        <pc:spChg chg="del">
          <ac:chgData name="GAO Jingtong" userId="bf58ca31-fa8c-4a36-8536-f88f03db13ac" providerId="ADAL" clId="{29ED4527-B1E5-44AE-B529-E5EFA631FC08}" dt="2023-02-28T13:51:55.387" v="29" actId="21"/>
          <ac:spMkLst>
            <pc:docMk/>
            <pc:sldMk cId="0" sldId="256"/>
            <ac:spMk id="12" creationId="{315B6403-99D7-88CE-123F-710513A34329}"/>
          </ac:spMkLst>
        </pc:spChg>
        <pc:spChg chg="mod">
          <ac:chgData name="GAO Jingtong" userId="bf58ca31-fa8c-4a36-8536-f88f03db13ac" providerId="ADAL" clId="{29ED4527-B1E5-44AE-B529-E5EFA631FC08}" dt="2023-03-03T01:24:20.762" v="3514" actId="1038"/>
          <ac:spMkLst>
            <pc:docMk/>
            <pc:sldMk cId="0" sldId="256"/>
            <ac:spMk id="8194" creationId="{00000000-0000-0000-0000-000000000000}"/>
          </ac:spMkLst>
        </pc:spChg>
      </pc:sldChg>
      <pc:sldChg chg="addSp delSp modSp mod">
        <pc:chgData name="GAO Jingtong" userId="bf58ca31-fa8c-4a36-8536-f88f03db13ac" providerId="ADAL" clId="{29ED4527-B1E5-44AE-B529-E5EFA631FC08}" dt="2023-03-02T09:34:38.535" v="3410" actId="20577"/>
        <pc:sldMkLst>
          <pc:docMk/>
          <pc:sldMk cId="3644235878" sldId="937"/>
        </pc:sldMkLst>
        <pc:spChg chg="mod">
          <ac:chgData name="GAO Jingtong" userId="bf58ca31-fa8c-4a36-8536-f88f03db13ac" providerId="ADAL" clId="{29ED4527-B1E5-44AE-B529-E5EFA631FC08}" dt="2023-02-28T14:00:01.906" v="40"/>
          <ac:spMkLst>
            <pc:docMk/>
            <pc:sldMk cId="3644235878" sldId="937"/>
            <ac:spMk id="2" creationId="{56C7C935-EB4C-8D49-B162-4193C0EE0C03}"/>
          </ac:spMkLst>
        </pc:spChg>
        <pc:spChg chg="mod">
          <ac:chgData name="GAO Jingtong" userId="bf58ca31-fa8c-4a36-8536-f88f03db13ac" providerId="ADAL" clId="{29ED4527-B1E5-44AE-B529-E5EFA631FC08}" dt="2023-03-02T09:34:38.535" v="3410" actId="20577"/>
          <ac:spMkLst>
            <pc:docMk/>
            <pc:sldMk cId="3644235878" sldId="937"/>
            <ac:spMk id="3" creationId="{67307112-83CD-D741-93C5-8CB1484141B3}"/>
          </ac:spMkLst>
        </pc:spChg>
        <pc:picChg chg="add mod">
          <ac:chgData name="GAO Jingtong" userId="bf58ca31-fa8c-4a36-8536-f88f03db13ac" providerId="ADAL" clId="{29ED4527-B1E5-44AE-B529-E5EFA631FC08}" dt="2023-02-28T14:03:08.929" v="112" actId="1076"/>
          <ac:picMkLst>
            <pc:docMk/>
            <pc:sldMk cId="3644235878" sldId="937"/>
            <ac:picMk id="6" creationId="{B4124B4A-2976-02D4-BFC7-F5CE236FADE0}"/>
          </ac:picMkLst>
        </pc:picChg>
        <pc:picChg chg="add del mod">
          <ac:chgData name="GAO Jingtong" userId="bf58ca31-fa8c-4a36-8536-f88f03db13ac" providerId="ADAL" clId="{29ED4527-B1E5-44AE-B529-E5EFA631FC08}" dt="2023-02-28T14:09:22.947" v="116" actId="22"/>
          <ac:picMkLst>
            <pc:docMk/>
            <pc:sldMk cId="3644235878" sldId="937"/>
            <ac:picMk id="8" creationId="{6A99AA29-8038-552C-78C5-57156DD83A66}"/>
          </ac:picMkLst>
        </pc:picChg>
        <pc:picChg chg="add mod">
          <ac:chgData name="GAO Jingtong" userId="bf58ca31-fa8c-4a36-8536-f88f03db13ac" providerId="ADAL" clId="{29ED4527-B1E5-44AE-B529-E5EFA631FC08}" dt="2023-02-28T14:10:13.294" v="123" actId="1076"/>
          <ac:picMkLst>
            <pc:docMk/>
            <pc:sldMk cId="3644235878" sldId="937"/>
            <ac:picMk id="10" creationId="{BBD56B61-03B3-0BEE-2D2F-993CC3AED0D7}"/>
          </ac:picMkLst>
        </pc:picChg>
        <pc:picChg chg="del">
          <ac:chgData name="GAO Jingtong" userId="bf58ca31-fa8c-4a36-8536-f88f03db13ac" providerId="ADAL" clId="{29ED4527-B1E5-44AE-B529-E5EFA631FC08}" dt="2023-02-28T13:58:02.166" v="31" actId="21"/>
          <ac:picMkLst>
            <pc:docMk/>
            <pc:sldMk cId="3644235878" sldId="937"/>
            <ac:picMk id="11" creationId="{D15AC266-1D2B-C01B-926E-6DB5C0CD2D1F}"/>
          </ac:picMkLst>
        </pc:picChg>
        <pc:picChg chg="del">
          <ac:chgData name="GAO Jingtong" userId="bf58ca31-fa8c-4a36-8536-f88f03db13ac" providerId="ADAL" clId="{29ED4527-B1E5-44AE-B529-E5EFA631FC08}" dt="2023-02-28T13:58:04.678" v="32" actId="21"/>
          <ac:picMkLst>
            <pc:docMk/>
            <pc:sldMk cId="3644235878" sldId="937"/>
            <ac:picMk id="13" creationId="{116AA843-FEED-0362-7D3D-E4AF6328E7B7}"/>
          </ac:picMkLst>
        </pc:picChg>
      </pc:sldChg>
      <pc:sldChg chg="del">
        <pc:chgData name="GAO Jingtong" userId="bf58ca31-fa8c-4a36-8536-f88f03db13ac" providerId="ADAL" clId="{29ED4527-B1E5-44AE-B529-E5EFA631FC08}" dt="2023-02-28T13:57:57.815" v="30" actId="2696"/>
        <pc:sldMkLst>
          <pc:docMk/>
          <pc:sldMk cId="1211679222" sldId="939"/>
        </pc:sldMkLst>
      </pc:sldChg>
      <pc:sldChg chg="del">
        <pc:chgData name="GAO Jingtong" userId="bf58ca31-fa8c-4a36-8536-f88f03db13ac" providerId="ADAL" clId="{29ED4527-B1E5-44AE-B529-E5EFA631FC08}" dt="2023-02-28T13:57:57.815" v="30" actId="2696"/>
        <pc:sldMkLst>
          <pc:docMk/>
          <pc:sldMk cId="544806662" sldId="956"/>
        </pc:sldMkLst>
      </pc:sldChg>
      <pc:sldChg chg="del">
        <pc:chgData name="GAO Jingtong" userId="bf58ca31-fa8c-4a36-8536-f88f03db13ac" providerId="ADAL" clId="{29ED4527-B1E5-44AE-B529-E5EFA631FC08}" dt="2023-02-28T13:57:57.815" v="30" actId="2696"/>
        <pc:sldMkLst>
          <pc:docMk/>
          <pc:sldMk cId="3950510051" sldId="957"/>
        </pc:sldMkLst>
      </pc:sldChg>
      <pc:sldChg chg="del">
        <pc:chgData name="GAO Jingtong" userId="bf58ca31-fa8c-4a36-8536-f88f03db13ac" providerId="ADAL" clId="{29ED4527-B1E5-44AE-B529-E5EFA631FC08}" dt="2023-02-28T13:57:57.815" v="30" actId="2696"/>
        <pc:sldMkLst>
          <pc:docMk/>
          <pc:sldMk cId="3553422153" sldId="958"/>
        </pc:sldMkLst>
      </pc:sldChg>
      <pc:sldChg chg="del">
        <pc:chgData name="GAO Jingtong" userId="bf58ca31-fa8c-4a36-8536-f88f03db13ac" providerId="ADAL" clId="{29ED4527-B1E5-44AE-B529-E5EFA631FC08}" dt="2023-02-28T13:57:57.815" v="30" actId="2696"/>
        <pc:sldMkLst>
          <pc:docMk/>
          <pc:sldMk cId="3275378015" sldId="959"/>
        </pc:sldMkLst>
      </pc:sldChg>
      <pc:sldChg chg="addSp modSp mod">
        <pc:chgData name="GAO Jingtong" userId="bf58ca31-fa8c-4a36-8536-f88f03db13ac" providerId="ADAL" clId="{29ED4527-B1E5-44AE-B529-E5EFA631FC08}" dt="2023-03-01T03:11:09.595" v="761" actId="20577"/>
        <pc:sldMkLst>
          <pc:docMk/>
          <pc:sldMk cId="3838624737" sldId="960"/>
        </pc:sldMkLst>
        <pc:spChg chg="mod">
          <ac:chgData name="GAO Jingtong" userId="bf58ca31-fa8c-4a36-8536-f88f03db13ac" providerId="ADAL" clId="{29ED4527-B1E5-44AE-B529-E5EFA631FC08}" dt="2023-03-01T03:11:09.595" v="761" actId="20577"/>
          <ac:spMkLst>
            <pc:docMk/>
            <pc:sldMk cId="3838624737" sldId="960"/>
            <ac:spMk id="2" creationId="{56C7C935-EB4C-8D49-B162-4193C0EE0C03}"/>
          </ac:spMkLst>
        </pc:spChg>
        <pc:spChg chg="mod">
          <ac:chgData name="GAO Jingtong" userId="bf58ca31-fa8c-4a36-8536-f88f03db13ac" providerId="ADAL" clId="{29ED4527-B1E5-44AE-B529-E5EFA631FC08}" dt="2023-02-28T14:15:17.674" v="231" actId="20577"/>
          <ac:spMkLst>
            <pc:docMk/>
            <pc:sldMk cId="3838624737" sldId="960"/>
            <ac:spMk id="3" creationId="{67307112-83CD-D741-93C5-8CB1484141B3}"/>
          </ac:spMkLst>
        </pc:spChg>
        <pc:picChg chg="add mod">
          <ac:chgData name="GAO Jingtong" userId="bf58ca31-fa8c-4a36-8536-f88f03db13ac" providerId="ADAL" clId="{29ED4527-B1E5-44AE-B529-E5EFA631FC08}" dt="2023-02-28T14:16:01.304" v="233" actId="1076"/>
          <ac:picMkLst>
            <pc:docMk/>
            <pc:sldMk cId="3838624737" sldId="960"/>
            <ac:picMk id="6" creationId="{1CEDDE0B-A4C0-E1D4-F16B-6285E7354A71}"/>
          </ac:picMkLst>
        </pc:picChg>
      </pc:sldChg>
      <pc:sldChg chg="del">
        <pc:chgData name="GAO Jingtong" userId="bf58ca31-fa8c-4a36-8536-f88f03db13ac" providerId="ADAL" clId="{29ED4527-B1E5-44AE-B529-E5EFA631FC08}" dt="2023-02-28T13:57:57.815" v="30" actId="2696"/>
        <pc:sldMkLst>
          <pc:docMk/>
          <pc:sldMk cId="2429328905" sldId="961"/>
        </pc:sldMkLst>
      </pc:sldChg>
      <pc:sldChg chg="addSp delSp modSp add mod ord">
        <pc:chgData name="GAO Jingtong" userId="bf58ca31-fa8c-4a36-8536-f88f03db13ac" providerId="ADAL" clId="{29ED4527-B1E5-44AE-B529-E5EFA631FC08}" dt="2023-03-01T11:50:12.404" v="1163" actId="1076"/>
        <pc:sldMkLst>
          <pc:docMk/>
          <pc:sldMk cId="4014417343" sldId="961"/>
        </pc:sldMkLst>
        <pc:spChg chg="mod">
          <ac:chgData name="GAO Jingtong" userId="bf58ca31-fa8c-4a36-8536-f88f03db13ac" providerId="ADAL" clId="{29ED4527-B1E5-44AE-B529-E5EFA631FC08}" dt="2023-03-01T11:49:57.552" v="1158"/>
          <ac:spMkLst>
            <pc:docMk/>
            <pc:sldMk cId="4014417343" sldId="961"/>
            <ac:spMk id="2" creationId="{56C7C935-EB4C-8D49-B162-4193C0EE0C03}"/>
          </ac:spMkLst>
        </pc:spChg>
        <pc:spChg chg="mod">
          <ac:chgData name="GAO Jingtong" userId="bf58ca31-fa8c-4a36-8536-f88f03db13ac" providerId="ADAL" clId="{29ED4527-B1E5-44AE-B529-E5EFA631FC08}" dt="2023-03-01T11:50:08.116" v="1162" actId="20577"/>
          <ac:spMkLst>
            <pc:docMk/>
            <pc:sldMk cId="4014417343" sldId="961"/>
            <ac:spMk id="3" creationId="{67307112-83CD-D741-93C5-8CB1484141B3}"/>
          </ac:spMkLst>
        </pc:spChg>
        <pc:spChg chg="add del mod ord">
          <ac:chgData name="GAO Jingtong" userId="bf58ca31-fa8c-4a36-8536-f88f03db13ac" providerId="ADAL" clId="{29ED4527-B1E5-44AE-B529-E5EFA631FC08}" dt="2023-03-01T03:31:39.187" v="935" actId="11529"/>
          <ac:spMkLst>
            <pc:docMk/>
            <pc:sldMk cId="4014417343" sldId="961"/>
            <ac:spMk id="22" creationId="{0BFCB843-F42E-055E-A3FF-B7DB364C7225}"/>
          </ac:spMkLst>
        </pc:spChg>
        <pc:spChg chg="add del mod">
          <ac:chgData name="GAO Jingtong" userId="bf58ca31-fa8c-4a36-8536-f88f03db13ac" providerId="ADAL" clId="{29ED4527-B1E5-44AE-B529-E5EFA631FC08}" dt="2023-03-01T03:43:22.929" v="1019" actId="21"/>
          <ac:spMkLst>
            <pc:docMk/>
            <pc:sldMk cId="4014417343" sldId="961"/>
            <ac:spMk id="23" creationId="{B927DCBC-E8AC-F24D-29EF-B830218D3697}"/>
          </ac:spMkLst>
        </pc:spChg>
        <pc:picChg chg="add del mod">
          <ac:chgData name="GAO Jingtong" userId="bf58ca31-fa8c-4a36-8536-f88f03db13ac" providerId="ADAL" clId="{29ED4527-B1E5-44AE-B529-E5EFA631FC08}" dt="2023-03-01T03:14:20.619" v="773" actId="21"/>
          <ac:picMkLst>
            <pc:docMk/>
            <pc:sldMk cId="4014417343" sldId="961"/>
            <ac:picMk id="4" creationId="{8FA478BC-423A-0368-1D17-4932C7CB145E}"/>
          </ac:picMkLst>
        </pc:picChg>
        <pc:picChg chg="del">
          <ac:chgData name="GAO Jingtong" userId="bf58ca31-fa8c-4a36-8536-f88f03db13ac" providerId="ADAL" clId="{29ED4527-B1E5-44AE-B529-E5EFA631FC08}" dt="2023-02-28T14:16:41.364" v="239" actId="21"/>
          <ac:picMkLst>
            <pc:docMk/>
            <pc:sldMk cId="4014417343" sldId="961"/>
            <ac:picMk id="6" creationId="{1CEDDE0B-A4C0-E1D4-F16B-6285E7354A71}"/>
          </ac:picMkLst>
        </pc:picChg>
        <pc:picChg chg="add del mod">
          <ac:chgData name="GAO Jingtong" userId="bf58ca31-fa8c-4a36-8536-f88f03db13ac" providerId="ADAL" clId="{29ED4527-B1E5-44AE-B529-E5EFA631FC08}" dt="2023-03-01T03:28:52.852" v="917" actId="21"/>
          <ac:picMkLst>
            <pc:docMk/>
            <pc:sldMk cId="4014417343" sldId="961"/>
            <ac:picMk id="7" creationId="{47BDF834-98A2-9EF0-6B4A-14A7AF81012C}"/>
          </ac:picMkLst>
        </pc:picChg>
        <pc:picChg chg="add del mod">
          <ac:chgData name="GAO Jingtong" userId="bf58ca31-fa8c-4a36-8536-f88f03db13ac" providerId="ADAL" clId="{29ED4527-B1E5-44AE-B529-E5EFA631FC08}" dt="2023-03-01T03:47:01.768" v="1058" actId="21"/>
          <ac:picMkLst>
            <pc:docMk/>
            <pc:sldMk cId="4014417343" sldId="961"/>
            <ac:picMk id="10" creationId="{8BA1CDF3-4A38-DCEE-5FE8-C514B664B4AA}"/>
          </ac:picMkLst>
        </pc:picChg>
        <pc:picChg chg="add del mod">
          <ac:chgData name="GAO Jingtong" userId="bf58ca31-fa8c-4a36-8536-f88f03db13ac" providerId="ADAL" clId="{29ED4527-B1E5-44AE-B529-E5EFA631FC08}" dt="2023-03-01T03:47:01.768" v="1058" actId="21"/>
          <ac:picMkLst>
            <pc:docMk/>
            <pc:sldMk cId="4014417343" sldId="961"/>
            <ac:picMk id="12" creationId="{0B3640AE-2C34-CA90-2405-D7958277C673}"/>
          </ac:picMkLst>
        </pc:picChg>
        <pc:picChg chg="add del mod">
          <ac:chgData name="GAO Jingtong" userId="bf58ca31-fa8c-4a36-8536-f88f03db13ac" providerId="ADAL" clId="{29ED4527-B1E5-44AE-B529-E5EFA631FC08}" dt="2023-03-01T03:47:03.887" v="1059" actId="21"/>
          <ac:picMkLst>
            <pc:docMk/>
            <pc:sldMk cId="4014417343" sldId="961"/>
            <ac:picMk id="14" creationId="{393DED07-81B9-6B9F-6356-F5C084EE155B}"/>
          </ac:picMkLst>
        </pc:picChg>
        <pc:picChg chg="add del">
          <ac:chgData name="GAO Jingtong" userId="bf58ca31-fa8c-4a36-8536-f88f03db13ac" providerId="ADAL" clId="{29ED4527-B1E5-44AE-B529-E5EFA631FC08}" dt="2023-03-01T03:27:39.636" v="876" actId="22"/>
          <ac:picMkLst>
            <pc:docMk/>
            <pc:sldMk cId="4014417343" sldId="961"/>
            <ac:picMk id="16" creationId="{4A9E4078-28D0-83F2-7A9A-BA339A586673}"/>
          </ac:picMkLst>
        </pc:picChg>
        <pc:picChg chg="add del mod">
          <ac:chgData name="GAO Jingtong" userId="bf58ca31-fa8c-4a36-8536-f88f03db13ac" providerId="ADAL" clId="{29ED4527-B1E5-44AE-B529-E5EFA631FC08}" dt="2023-03-01T03:47:01.768" v="1058" actId="21"/>
          <ac:picMkLst>
            <pc:docMk/>
            <pc:sldMk cId="4014417343" sldId="961"/>
            <ac:picMk id="18" creationId="{3F9CEC80-8384-CBA1-8842-CC2DF27CADDF}"/>
          </ac:picMkLst>
        </pc:picChg>
        <pc:picChg chg="add del mod ord">
          <ac:chgData name="GAO Jingtong" userId="bf58ca31-fa8c-4a36-8536-f88f03db13ac" providerId="ADAL" clId="{29ED4527-B1E5-44AE-B529-E5EFA631FC08}" dt="2023-03-01T03:43:22.929" v="1019" actId="21"/>
          <ac:picMkLst>
            <pc:docMk/>
            <pc:sldMk cId="4014417343" sldId="961"/>
            <ac:picMk id="20" creationId="{74F4D553-E77A-313D-9DC9-A77ED0048FBA}"/>
          </ac:picMkLst>
        </pc:picChg>
        <pc:picChg chg="add del mod">
          <ac:chgData name="GAO Jingtong" userId="bf58ca31-fa8c-4a36-8536-f88f03db13ac" providerId="ADAL" clId="{29ED4527-B1E5-44AE-B529-E5EFA631FC08}" dt="2023-03-01T03:43:22.929" v="1019" actId="21"/>
          <ac:picMkLst>
            <pc:docMk/>
            <pc:sldMk cId="4014417343" sldId="961"/>
            <ac:picMk id="21" creationId="{4D61606A-F387-8E89-097B-673107B5C194}"/>
          </ac:picMkLst>
        </pc:picChg>
        <pc:picChg chg="add del mod">
          <ac:chgData name="GAO Jingtong" userId="bf58ca31-fa8c-4a36-8536-f88f03db13ac" providerId="ADAL" clId="{29ED4527-B1E5-44AE-B529-E5EFA631FC08}" dt="2023-03-01T03:47:15.433" v="1080"/>
          <ac:picMkLst>
            <pc:docMk/>
            <pc:sldMk cId="4014417343" sldId="961"/>
            <ac:picMk id="24" creationId="{344B6135-24B5-48EA-D8CF-942692676E59}"/>
          </ac:picMkLst>
        </pc:picChg>
        <pc:picChg chg="add mod">
          <ac:chgData name="GAO Jingtong" userId="bf58ca31-fa8c-4a36-8536-f88f03db13ac" providerId="ADAL" clId="{29ED4527-B1E5-44AE-B529-E5EFA631FC08}" dt="2023-03-01T11:50:12.404" v="1163" actId="1076"/>
          <ac:picMkLst>
            <pc:docMk/>
            <pc:sldMk cId="4014417343" sldId="961"/>
            <ac:picMk id="26" creationId="{73F03A09-944A-0BC2-2034-F242FAE44938}"/>
          </ac:picMkLst>
        </pc:picChg>
      </pc:sldChg>
      <pc:sldChg chg="del">
        <pc:chgData name="GAO Jingtong" userId="bf58ca31-fa8c-4a36-8536-f88f03db13ac" providerId="ADAL" clId="{29ED4527-B1E5-44AE-B529-E5EFA631FC08}" dt="2023-02-28T13:57:57.815" v="30" actId="2696"/>
        <pc:sldMkLst>
          <pc:docMk/>
          <pc:sldMk cId="667496524" sldId="962"/>
        </pc:sldMkLst>
      </pc:sldChg>
      <pc:sldChg chg="delSp modSp add mod">
        <pc:chgData name="GAO Jingtong" userId="bf58ca31-fa8c-4a36-8536-f88f03db13ac" providerId="ADAL" clId="{29ED4527-B1E5-44AE-B529-E5EFA631FC08}" dt="2023-03-02T08:56:06.125" v="3060" actId="20577"/>
        <pc:sldMkLst>
          <pc:docMk/>
          <pc:sldMk cId="940666278" sldId="962"/>
        </pc:sldMkLst>
        <pc:spChg chg="mod">
          <ac:chgData name="GAO Jingtong" userId="bf58ca31-fa8c-4a36-8536-f88f03db13ac" providerId="ADAL" clId="{29ED4527-B1E5-44AE-B529-E5EFA631FC08}" dt="2023-02-28T14:37:21.884" v="243"/>
          <ac:spMkLst>
            <pc:docMk/>
            <pc:sldMk cId="940666278" sldId="962"/>
            <ac:spMk id="2" creationId="{56C7C935-EB4C-8D49-B162-4193C0EE0C03}"/>
          </ac:spMkLst>
        </pc:spChg>
        <pc:spChg chg="mod">
          <ac:chgData name="GAO Jingtong" userId="bf58ca31-fa8c-4a36-8536-f88f03db13ac" providerId="ADAL" clId="{29ED4527-B1E5-44AE-B529-E5EFA631FC08}" dt="2023-03-02T08:56:06.125" v="3060" actId="20577"/>
          <ac:spMkLst>
            <pc:docMk/>
            <pc:sldMk cId="940666278" sldId="962"/>
            <ac:spMk id="3" creationId="{67307112-83CD-D741-93C5-8CB1484141B3}"/>
          </ac:spMkLst>
        </pc:spChg>
        <pc:picChg chg="del">
          <ac:chgData name="GAO Jingtong" userId="bf58ca31-fa8c-4a36-8536-f88f03db13ac" providerId="ADAL" clId="{29ED4527-B1E5-44AE-B529-E5EFA631FC08}" dt="2023-02-28T14:37:28.879" v="245" actId="21"/>
          <ac:picMkLst>
            <pc:docMk/>
            <pc:sldMk cId="940666278" sldId="962"/>
            <ac:picMk id="6" creationId="{B4124B4A-2976-02D4-BFC7-F5CE236FADE0}"/>
          </ac:picMkLst>
        </pc:picChg>
        <pc:picChg chg="del">
          <ac:chgData name="GAO Jingtong" userId="bf58ca31-fa8c-4a36-8536-f88f03db13ac" providerId="ADAL" clId="{29ED4527-B1E5-44AE-B529-E5EFA631FC08}" dt="2023-02-28T14:37:27.316" v="244" actId="21"/>
          <ac:picMkLst>
            <pc:docMk/>
            <pc:sldMk cId="940666278" sldId="962"/>
            <ac:picMk id="10" creationId="{BBD56B61-03B3-0BEE-2D2F-993CC3AED0D7}"/>
          </ac:picMkLst>
        </pc:picChg>
      </pc:sldChg>
      <pc:sldChg chg="addSp delSp modSp add mod">
        <pc:chgData name="GAO Jingtong" userId="bf58ca31-fa8c-4a36-8536-f88f03db13ac" providerId="ADAL" clId="{29ED4527-B1E5-44AE-B529-E5EFA631FC08}" dt="2023-02-28T14:54:42.709" v="751" actId="20577"/>
        <pc:sldMkLst>
          <pc:docMk/>
          <pc:sldMk cId="879157104" sldId="963"/>
        </pc:sldMkLst>
        <pc:spChg chg="mod">
          <ac:chgData name="GAO Jingtong" userId="bf58ca31-fa8c-4a36-8536-f88f03db13ac" providerId="ADAL" clId="{29ED4527-B1E5-44AE-B529-E5EFA631FC08}" dt="2023-02-28T14:44:32.283" v="402"/>
          <ac:spMkLst>
            <pc:docMk/>
            <pc:sldMk cId="879157104" sldId="963"/>
            <ac:spMk id="2" creationId="{56C7C935-EB4C-8D49-B162-4193C0EE0C03}"/>
          </ac:spMkLst>
        </pc:spChg>
        <pc:spChg chg="mod">
          <ac:chgData name="GAO Jingtong" userId="bf58ca31-fa8c-4a36-8536-f88f03db13ac" providerId="ADAL" clId="{29ED4527-B1E5-44AE-B529-E5EFA631FC08}" dt="2023-02-28T14:54:42.709" v="751" actId="20577"/>
          <ac:spMkLst>
            <pc:docMk/>
            <pc:sldMk cId="879157104" sldId="963"/>
            <ac:spMk id="3" creationId="{67307112-83CD-D741-93C5-8CB1484141B3}"/>
          </ac:spMkLst>
        </pc:spChg>
        <pc:picChg chg="del">
          <ac:chgData name="GAO Jingtong" userId="bf58ca31-fa8c-4a36-8536-f88f03db13ac" providerId="ADAL" clId="{29ED4527-B1E5-44AE-B529-E5EFA631FC08}" dt="2023-02-28T14:44:49.420" v="403" actId="21"/>
          <ac:picMkLst>
            <pc:docMk/>
            <pc:sldMk cId="879157104" sldId="963"/>
            <ac:picMk id="4" creationId="{8FA478BC-423A-0368-1D17-4932C7CB145E}"/>
          </ac:picMkLst>
        </pc:picChg>
        <pc:picChg chg="add mod">
          <ac:chgData name="GAO Jingtong" userId="bf58ca31-fa8c-4a36-8536-f88f03db13ac" providerId="ADAL" clId="{29ED4527-B1E5-44AE-B529-E5EFA631FC08}" dt="2023-02-28T14:45:58.951" v="410" actId="1076"/>
          <ac:picMkLst>
            <pc:docMk/>
            <pc:sldMk cId="879157104" sldId="963"/>
            <ac:picMk id="7" creationId="{1D3DB2F1-3272-D18A-8018-77F83D8FA4BE}"/>
          </ac:picMkLst>
        </pc:picChg>
        <pc:picChg chg="add mod">
          <ac:chgData name="GAO Jingtong" userId="bf58ca31-fa8c-4a36-8536-f88f03db13ac" providerId="ADAL" clId="{29ED4527-B1E5-44AE-B529-E5EFA631FC08}" dt="2023-02-28T14:51:51.963" v="665" actId="1076"/>
          <ac:picMkLst>
            <pc:docMk/>
            <pc:sldMk cId="879157104" sldId="963"/>
            <ac:picMk id="10" creationId="{7B76E6E9-44CD-1FD2-D9B9-F00915078F30}"/>
          </ac:picMkLst>
        </pc:picChg>
        <pc:picChg chg="add mod">
          <ac:chgData name="GAO Jingtong" userId="bf58ca31-fa8c-4a36-8536-f88f03db13ac" providerId="ADAL" clId="{29ED4527-B1E5-44AE-B529-E5EFA631FC08}" dt="2023-02-28T14:52:03.946" v="668" actId="1076"/>
          <ac:picMkLst>
            <pc:docMk/>
            <pc:sldMk cId="879157104" sldId="963"/>
            <ac:picMk id="12" creationId="{7BCEE096-1E7F-FD36-878D-4C5078A9E622}"/>
          </ac:picMkLst>
        </pc:picChg>
      </pc:sldChg>
      <pc:sldChg chg="del">
        <pc:chgData name="GAO Jingtong" userId="bf58ca31-fa8c-4a36-8536-f88f03db13ac" providerId="ADAL" clId="{29ED4527-B1E5-44AE-B529-E5EFA631FC08}" dt="2023-02-28T13:57:57.815" v="30" actId="2696"/>
        <pc:sldMkLst>
          <pc:docMk/>
          <pc:sldMk cId="2412012152" sldId="963"/>
        </pc:sldMkLst>
      </pc:sldChg>
      <pc:sldChg chg="modSp add mod">
        <pc:chgData name="GAO Jingtong" userId="bf58ca31-fa8c-4a36-8536-f88f03db13ac" providerId="ADAL" clId="{29ED4527-B1E5-44AE-B529-E5EFA631FC08}" dt="2023-03-01T03:44:43.443" v="1056" actId="20577"/>
        <pc:sldMkLst>
          <pc:docMk/>
          <pc:sldMk cId="564494617" sldId="964"/>
        </pc:sldMkLst>
        <pc:spChg chg="mod">
          <ac:chgData name="GAO Jingtong" userId="bf58ca31-fa8c-4a36-8536-f88f03db13ac" providerId="ADAL" clId="{29ED4527-B1E5-44AE-B529-E5EFA631FC08}" dt="2023-03-01T03:44:43.443" v="1056" actId="20577"/>
          <ac:spMkLst>
            <pc:docMk/>
            <pc:sldMk cId="564494617" sldId="964"/>
            <ac:spMk id="2" creationId="{56C7C935-EB4C-8D49-B162-4193C0EE0C03}"/>
          </ac:spMkLst>
        </pc:spChg>
        <pc:spChg chg="mod">
          <ac:chgData name="GAO Jingtong" userId="bf58ca31-fa8c-4a36-8536-f88f03db13ac" providerId="ADAL" clId="{29ED4527-B1E5-44AE-B529-E5EFA631FC08}" dt="2023-03-01T03:37:28.270" v="1015" actId="20577"/>
          <ac:spMkLst>
            <pc:docMk/>
            <pc:sldMk cId="564494617" sldId="964"/>
            <ac:spMk id="3" creationId="{67307112-83CD-D741-93C5-8CB1484141B3}"/>
          </ac:spMkLst>
        </pc:spChg>
        <pc:spChg chg="mod">
          <ac:chgData name="GAO Jingtong" userId="bf58ca31-fa8c-4a36-8536-f88f03db13ac" providerId="ADAL" clId="{29ED4527-B1E5-44AE-B529-E5EFA631FC08}" dt="2023-03-01T03:33:51.843" v="995" actId="1036"/>
          <ac:spMkLst>
            <pc:docMk/>
            <pc:sldMk cId="564494617" sldId="964"/>
            <ac:spMk id="23" creationId="{B927DCBC-E8AC-F24D-29EF-B830218D3697}"/>
          </ac:spMkLst>
        </pc:spChg>
        <pc:picChg chg="mod">
          <ac:chgData name="GAO Jingtong" userId="bf58ca31-fa8c-4a36-8536-f88f03db13ac" providerId="ADAL" clId="{29ED4527-B1E5-44AE-B529-E5EFA631FC08}" dt="2023-03-01T03:33:34.882" v="963" actId="1076"/>
          <ac:picMkLst>
            <pc:docMk/>
            <pc:sldMk cId="564494617" sldId="964"/>
            <ac:picMk id="20" creationId="{74F4D553-E77A-313D-9DC9-A77ED0048FBA}"/>
          </ac:picMkLst>
        </pc:picChg>
        <pc:picChg chg="mod">
          <ac:chgData name="GAO Jingtong" userId="bf58ca31-fa8c-4a36-8536-f88f03db13ac" providerId="ADAL" clId="{29ED4527-B1E5-44AE-B529-E5EFA631FC08}" dt="2023-03-01T03:33:51.843" v="995" actId="1036"/>
          <ac:picMkLst>
            <pc:docMk/>
            <pc:sldMk cId="564494617" sldId="964"/>
            <ac:picMk id="21" creationId="{4D61606A-F387-8E89-097B-673107B5C194}"/>
          </ac:picMkLst>
        </pc:picChg>
      </pc:sldChg>
      <pc:sldChg chg="del">
        <pc:chgData name="GAO Jingtong" userId="bf58ca31-fa8c-4a36-8536-f88f03db13ac" providerId="ADAL" clId="{29ED4527-B1E5-44AE-B529-E5EFA631FC08}" dt="2023-02-28T13:57:57.815" v="30" actId="2696"/>
        <pc:sldMkLst>
          <pc:docMk/>
          <pc:sldMk cId="3765714822" sldId="964"/>
        </pc:sldMkLst>
      </pc:sldChg>
      <pc:sldChg chg="addSp delSp modSp add mod ord">
        <pc:chgData name="GAO Jingtong" userId="bf58ca31-fa8c-4a36-8536-f88f03db13ac" providerId="ADAL" clId="{29ED4527-B1E5-44AE-B529-E5EFA631FC08}" dt="2023-03-03T01:12:08.877" v="3428" actId="478"/>
        <pc:sldMkLst>
          <pc:docMk/>
          <pc:sldMk cId="1444511632" sldId="965"/>
        </pc:sldMkLst>
        <pc:spChg chg="mod">
          <ac:chgData name="GAO Jingtong" userId="bf58ca31-fa8c-4a36-8536-f88f03db13ac" providerId="ADAL" clId="{29ED4527-B1E5-44AE-B529-E5EFA631FC08}" dt="2023-03-01T11:49:16.357" v="1152" actId="20577"/>
          <ac:spMkLst>
            <pc:docMk/>
            <pc:sldMk cId="1444511632" sldId="965"/>
            <ac:spMk id="2" creationId="{56C7C935-EB4C-8D49-B162-4193C0EE0C03}"/>
          </ac:spMkLst>
        </pc:spChg>
        <pc:spChg chg="mod">
          <ac:chgData name="GAO Jingtong" userId="bf58ca31-fa8c-4a36-8536-f88f03db13ac" providerId="ADAL" clId="{29ED4527-B1E5-44AE-B529-E5EFA631FC08}" dt="2023-03-01T12:17:47.400" v="1402" actId="20577"/>
          <ac:spMkLst>
            <pc:docMk/>
            <pc:sldMk cId="1444511632" sldId="965"/>
            <ac:spMk id="3" creationId="{67307112-83CD-D741-93C5-8CB1484141B3}"/>
          </ac:spMkLst>
        </pc:spChg>
        <pc:spChg chg="add del mod">
          <ac:chgData name="GAO Jingtong" userId="bf58ca31-fa8c-4a36-8536-f88f03db13ac" providerId="ADAL" clId="{29ED4527-B1E5-44AE-B529-E5EFA631FC08}" dt="2023-03-03T01:12:08.877" v="3428" actId="478"/>
          <ac:spMkLst>
            <pc:docMk/>
            <pc:sldMk cId="1444511632" sldId="965"/>
            <ac:spMk id="4" creationId="{36C13BAB-DE15-16A7-B453-EE24F84316CF}"/>
          </ac:spMkLst>
        </pc:spChg>
        <pc:picChg chg="add mod">
          <ac:chgData name="GAO Jingtong" userId="bf58ca31-fa8c-4a36-8536-f88f03db13ac" providerId="ADAL" clId="{29ED4527-B1E5-44AE-B529-E5EFA631FC08}" dt="2023-03-01T12:25:04.378" v="1443" actId="1076"/>
          <ac:picMkLst>
            <pc:docMk/>
            <pc:sldMk cId="1444511632" sldId="965"/>
            <ac:picMk id="6" creationId="{4E227CC0-D01D-B43F-AD30-8E8DC70A9D8F}"/>
          </ac:picMkLst>
        </pc:picChg>
        <pc:picChg chg="add mod">
          <ac:chgData name="GAO Jingtong" userId="bf58ca31-fa8c-4a36-8536-f88f03db13ac" providerId="ADAL" clId="{29ED4527-B1E5-44AE-B529-E5EFA631FC08}" dt="2023-03-01T11:59:01.679" v="1253" actId="1076"/>
          <ac:picMkLst>
            <pc:docMk/>
            <pc:sldMk cId="1444511632" sldId="965"/>
            <ac:picMk id="8" creationId="{D78524A0-FD1F-20B6-7789-6DD508A444E9}"/>
          </ac:picMkLst>
        </pc:picChg>
        <pc:picChg chg="add mod">
          <ac:chgData name="GAO Jingtong" userId="bf58ca31-fa8c-4a36-8536-f88f03db13ac" providerId="ADAL" clId="{29ED4527-B1E5-44AE-B529-E5EFA631FC08}" dt="2023-03-01T11:59:20.608" v="1260" actId="1037"/>
          <ac:picMkLst>
            <pc:docMk/>
            <pc:sldMk cId="1444511632" sldId="965"/>
            <ac:picMk id="11" creationId="{3EF6D8CE-1F95-B6F1-F096-4BFE37768F7B}"/>
          </ac:picMkLst>
        </pc:picChg>
        <pc:picChg chg="add mod">
          <ac:chgData name="GAO Jingtong" userId="bf58ca31-fa8c-4a36-8536-f88f03db13ac" providerId="ADAL" clId="{29ED4527-B1E5-44AE-B529-E5EFA631FC08}" dt="2023-03-01T12:17:13.949" v="1373" actId="1035"/>
          <ac:picMkLst>
            <pc:docMk/>
            <pc:sldMk cId="1444511632" sldId="965"/>
            <ac:picMk id="13" creationId="{962E9AA6-7D5C-2481-FAB1-59D310049107}"/>
          </ac:picMkLst>
        </pc:picChg>
        <pc:picChg chg="add mod modCrop">
          <ac:chgData name="GAO Jingtong" userId="bf58ca31-fa8c-4a36-8536-f88f03db13ac" providerId="ADAL" clId="{29ED4527-B1E5-44AE-B529-E5EFA631FC08}" dt="2023-03-01T12:25:30.337" v="1449" actId="732"/>
          <ac:picMkLst>
            <pc:docMk/>
            <pc:sldMk cId="1444511632" sldId="965"/>
            <ac:picMk id="15" creationId="{BE0E3F78-D7AF-2DFD-0810-270B75325336}"/>
          </ac:picMkLst>
        </pc:picChg>
        <pc:picChg chg="add del mod">
          <ac:chgData name="GAO Jingtong" userId="bf58ca31-fa8c-4a36-8536-f88f03db13ac" providerId="ADAL" clId="{29ED4527-B1E5-44AE-B529-E5EFA631FC08}" dt="2023-03-01T12:18:06.480" v="1409" actId="21"/>
          <ac:picMkLst>
            <pc:docMk/>
            <pc:sldMk cId="1444511632" sldId="965"/>
            <ac:picMk id="17" creationId="{F26D06BF-35E8-C2D2-AAD0-6BF7BE10FF48}"/>
          </ac:picMkLst>
        </pc:picChg>
        <pc:picChg chg="add mod">
          <ac:chgData name="GAO Jingtong" userId="bf58ca31-fa8c-4a36-8536-f88f03db13ac" providerId="ADAL" clId="{29ED4527-B1E5-44AE-B529-E5EFA631FC08}" dt="2023-03-01T12:18:15.867" v="1413" actId="1076"/>
          <ac:picMkLst>
            <pc:docMk/>
            <pc:sldMk cId="1444511632" sldId="965"/>
            <ac:picMk id="19" creationId="{97073576-4309-7A59-9638-1A9FE44BAA73}"/>
          </ac:picMkLst>
        </pc:picChg>
        <pc:picChg chg="add del mod">
          <ac:chgData name="GAO Jingtong" userId="bf58ca31-fa8c-4a36-8536-f88f03db13ac" providerId="ADAL" clId="{29ED4527-B1E5-44AE-B529-E5EFA631FC08}" dt="2023-03-01T12:25:23.194" v="1448" actId="21"/>
          <ac:picMkLst>
            <pc:docMk/>
            <pc:sldMk cId="1444511632" sldId="965"/>
            <ac:picMk id="21" creationId="{174ACBC6-5564-91BF-06F4-5B1B7CC72B9F}"/>
          </ac:picMkLst>
        </pc:picChg>
        <pc:picChg chg="del">
          <ac:chgData name="GAO Jingtong" userId="bf58ca31-fa8c-4a36-8536-f88f03db13ac" providerId="ADAL" clId="{29ED4527-B1E5-44AE-B529-E5EFA631FC08}" dt="2023-03-01T03:52:17.500" v="1144" actId="21"/>
          <ac:picMkLst>
            <pc:docMk/>
            <pc:sldMk cId="1444511632" sldId="965"/>
            <ac:picMk id="26" creationId="{73F03A09-944A-0BC2-2034-F242FAE44938}"/>
          </ac:picMkLst>
        </pc:picChg>
      </pc:sldChg>
      <pc:sldChg chg="del">
        <pc:chgData name="GAO Jingtong" userId="bf58ca31-fa8c-4a36-8536-f88f03db13ac" providerId="ADAL" clId="{29ED4527-B1E5-44AE-B529-E5EFA631FC08}" dt="2023-02-28T13:57:57.815" v="30" actId="2696"/>
        <pc:sldMkLst>
          <pc:docMk/>
          <pc:sldMk cId="1837445342" sldId="965"/>
        </pc:sldMkLst>
      </pc:sldChg>
      <pc:sldChg chg="del">
        <pc:chgData name="GAO Jingtong" userId="bf58ca31-fa8c-4a36-8536-f88f03db13ac" providerId="ADAL" clId="{29ED4527-B1E5-44AE-B529-E5EFA631FC08}" dt="2023-02-28T13:57:57.815" v="30" actId="2696"/>
        <pc:sldMkLst>
          <pc:docMk/>
          <pc:sldMk cId="1316116499" sldId="966"/>
        </pc:sldMkLst>
      </pc:sldChg>
      <pc:sldChg chg="addSp delSp modSp add mod">
        <pc:chgData name="GAO Jingtong" userId="bf58ca31-fa8c-4a36-8536-f88f03db13ac" providerId="ADAL" clId="{29ED4527-B1E5-44AE-B529-E5EFA631FC08}" dt="2023-03-03T01:12:13.801" v="3430" actId="1076"/>
        <pc:sldMkLst>
          <pc:docMk/>
          <pc:sldMk cId="2008885937" sldId="966"/>
        </pc:sldMkLst>
        <pc:spChg chg="mod">
          <ac:chgData name="GAO Jingtong" userId="bf58ca31-fa8c-4a36-8536-f88f03db13ac" providerId="ADAL" clId="{29ED4527-B1E5-44AE-B529-E5EFA631FC08}" dt="2023-03-01T12:24:47.951" v="1440" actId="20577"/>
          <ac:spMkLst>
            <pc:docMk/>
            <pc:sldMk cId="2008885937" sldId="966"/>
            <ac:spMk id="3" creationId="{67307112-83CD-D741-93C5-8CB1484141B3}"/>
          </ac:spMkLst>
        </pc:spChg>
        <pc:spChg chg="add mod">
          <ac:chgData name="GAO Jingtong" userId="bf58ca31-fa8c-4a36-8536-f88f03db13ac" providerId="ADAL" clId="{29ED4527-B1E5-44AE-B529-E5EFA631FC08}" dt="2023-03-03T01:12:13.801" v="3430" actId="1076"/>
          <ac:spMkLst>
            <pc:docMk/>
            <pc:sldMk cId="2008885937" sldId="966"/>
            <ac:spMk id="4" creationId="{32408F0B-65BB-ADB4-003B-A651F221F211}"/>
          </ac:spMkLst>
        </pc:spChg>
        <pc:picChg chg="mod">
          <ac:chgData name="GAO Jingtong" userId="bf58ca31-fa8c-4a36-8536-f88f03db13ac" providerId="ADAL" clId="{29ED4527-B1E5-44AE-B529-E5EFA631FC08}" dt="2023-03-01T11:57:46.975" v="1238" actId="1076"/>
          <ac:picMkLst>
            <pc:docMk/>
            <pc:sldMk cId="2008885937" sldId="966"/>
            <ac:picMk id="6" creationId="{4E227CC0-D01D-B43F-AD30-8E8DC70A9D8F}"/>
          </ac:picMkLst>
        </pc:picChg>
        <pc:picChg chg="add mod">
          <ac:chgData name="GAO Jingtong" userId="bf58ca31-fa8c-4a36-8536-f88f03db13ac" providerId="ADAL" clId="{29ED4527-B1E5-44AE-B529-E5EFA631FC08}" dt="2023-03-01T12:19:05.822" v="1416" actId="1076"/>
          <ac:picMkLst>
            <pc:docMk/>
            <pc:sldMk cId="2008885937" sldId="966"/>
            <ac:picMk id="7" creationId="{03B77177-C622-3809-B186-F0264316C219}"/>
          </ac:picMkLst>
        </pc:picChg>
        <pc:picChg chg="del">
          <ac:chgData name="GAO Jingtong" userId="bf58ca31-fa8c-4a36-8536-f88f03db13ac" providerId="ADAL" clId="{29ED4527-B1E5-44AE-B529-E5EFA631FC08}" dt="2023-03-01T11:54:26.413" v="1189" actId="21"/>
          <ac:picMkLst>
            <pc:docMk/>
            <pc:sldMk cId="2008885937" sldId="966"/>
            <ac:picMk id="8" creationId="{D78524A0-FD1F-20B6-7789-6DD508A444E9}"/>
          </ac:picMkLst>
        </pc:picChg>
        <pc:picChg chg="add mod">
          <ac:chgData name="GAO Jingtong" userId="bf58ca31-fa8c-4a36-8536-f88f03db13ac" providerId="ADAL" clId="{29ED4527-B1E5-44AE-B529-E5EFA631FC08}" dt="2023-03-01T12:19:23.560" v="1418" actId="1076"/>
          <ac:picMkLst>
            <pc:docMk/>
            <pc:sldMk cId="2008885937" sldId="966"/>
            <ac:picMk id="11" creationId="{15A1DF5C-DDA7-C876-BC23-7CED460336EC}"/>
          </ac:picMkLst>
        </pc:picChg>
        <pc:picChg chg="add mod">
          <ac:chgData name="GAO Jingtong" userId="bf58ca31-fa8c-4a36-8536-f88f03db13ac" providerId="ADAL" clId="{29ED4527-B1E5-44AE-B529-E5EFA631FC08}" dt="2023-03-01T12:19:50.448" v="1420" actId="1076"/>
          <ac:picMkLst>
            <pc:docMk/>
            <pc:sldMk cId="2008885937" sldId="966"/>
            <ac:picMk id="13" creationId="{A5E43707-0EE1-742E-9748-B8E816471483}"/>
          </ac:picMkLst>
        </pc:picChg>
        <pc:picChg chg="add mod">
          <ac:chgData name="GAO Jingtong" userId="bf58ca31-fa8c-4a36-8536-f88f03db13ac" providerId="ADAL" clId="{29ED4527-B1E5-44AE-B529-E5EFA631FC08}" dt="2023-03-01T12:21:07.466" v="1422" actId="1076"/>
          <ac:picMkLst>
            <pc:docMk/>
            <pc:sldMk cId="2008885937" sldId="966"/>
            <ac:picMk id="15" creationId="{A20E5D27-FF4A-3F57-A077-CD9E92761C49}"/>
          </ac:picMkLst>
        </pc:picChg>
      </pc:sldChg>
      <pc:sldChg chg="addSp delSp modSp add mod">
        <pc:chgData name="GAO Jingtong" userId="bf58ca31-fa8c-4a36-8536-f88f03db13ac" providerId="ADAL" clId="{29ED4527-B1E5-44AE-B529-E5EFA631FC08}" dt="2023-03-01T13:32:28.434" v="2095" actId="20577"/>
        <pc:sldMkLst>
          <pc:docMk/>
          <pc:sldMk cId="1589819466" sldId="967"/>
        </pc:sldMkLst>
        <pc:spChg chg="mod">
          <ac:chgData name="GAO Jingtong" userId="bf58ca31-fa8c-4a36-8536-f88f03db13ac" providerId="ADAL" clId="{29ED4527-B1E5-44AE-B529-E5EFA631FC08}" dt="2023-03-01T13:32:28.434" v="2095" actId="20577"/>
          <ac:spMkLst>
            <pc:docMk/>
            <pc:sldMk cId="1589819466" sldId="967"/>
            <ac:spMk id="2" creationId="{56C7C935-EB4C-8D49-B162-4193C0EE0C03}"/>
          </ac:spMkLst>
        </pc:spChg>
        <pc:spChg chg="mod">
          <ac:chgData name="GAO Jingtong" userId="bf58ca31-fa8c-4a36-8536-f88f03db13ac" providerId="ADAL" clId="{29ED4527-B1E5-44AE-B529-E5EFA631FC08}" dt="2023-03-01T12:37:43.453" v="1712" actId="20577"/>
          <ac:spMkLst>
            <pc:docMk/>
            <pc:sldMk cId="1589819466" sldId="967"/>
            <ac:spMk id="3" creationId="{67307112-83CD-D741-93C5-8CB1484141B3}"/>
          </ac:spMkLst>
        </pc:spChg>
        <pc:spChg chg="del">
          <ac:chgData name="GAO Jingtong" userId="bf58ca31-fa8c-4a36-8536-f88f03db13ac" providerId="ADAL" clId="{29ED4527-B1E5-44AE-B529-E5EFA631FC08}" dt="2023-03-01T12:29:09.668" v="1452" actId="21"/>
          <ac:spMkLst>
            <pc:docMk/>
            <pc:sldMk cId="1589819466" sldId="967"/>
            <ac:spMk id="9" creationId="{05BD553E-CCCB-DF80-064B-3FF23E28E2AA}"/>
          </ac:spMkLst>
        </pc:spChg>
        <pc:picChg chg="del">
          <ac:chgData name="GAO Jingtong" userId="bf58ca31-fa8c-4a36-8536-f88f03db13ac" providerId="ADAL" clId="{29ED4527-B1E5-44AE-B529-E5EFA631FC08}" dt="2023-03-01T12:29:05.226" v="1451" actId="21"/>
          <ac:picMkLst>
            <pc:docMk/>
            <pc:sldMk cId="1589819466" sldId="967"/>
            <ac:picMk id="6" creationId="{4E227CC0-D01D-B43F-AD30-8E8DC70A9D8F}"/>
          </ac:picMkLst>
        </pc:picChg>
        <pc:picChg chg="del">
          <ac:chgData name="GAO Jingtong" userId="bf58ca31-fa8c-4a36-8536-f88f03db13ac" providerId="ADAL" clId="{29ED4527-B1E5-44AE-B529-E5EFA631FC08}" dt="2023-03-01T12:29:26.114" v="1460" actId="21"/>
          <ac:picMkLst>
            <pc:docMk/>
            <pc:sldMk cId="1589819466" sldId="967"/>
            <ac:picMk id="7" creationId="{03B77177-C622-3809-B186-F0264316C219}"/>
          </ac:picMkLst>
        </pc:picChg>
        <pc:picChg chg="add mod">
          <ac:chgData name="GAO Jingtong" userId="bf58ca31-fa8c-4a36-8536-f88f03db13ac" providerId="ADAL" clId="{29ED4527-B1E5-44AE-B529-E5EFA631FC08}" dt="2023-03-01T12:37:40.576" v="1711" actId="1038"/>
          <ac:picMkLst>
            <pc:docMk/>
            <pc:sldMk cId="1589819466" sldId="967"/>
            <ac:picMk id="8" creationId="{E32CC448-1A6D-B853-95B2-95F11F0949B6}"/>
          </ac:picMkLst>
        </pc:picChg>
        <pc:picChg chg="del">
          <ac:chgData name="GAO Jingtong" userId="bf58ca31-fa8c-4a36-8536-f88f03db13ac" providerId="ADAL" clId="{29ED4527-B1E5-44AE-B529-E5EFA631FC08}" dt="2023-03-01T12:29:26.114" v="1460" actId="21"/>
          <ac:picMkLst>
            <pc:docMk/>
            <pc:sldMk cId="1589819466" sldId="967"/>
            <ac:picMk id="11" creationId="{15A1DF5C-DDA7-C876-BC23-7CED460336EC}"/>
          </ac:picMkLst>
        </pc:picChg>
        <pc:picChg chg="del">
          <ac:chgData name="GAO Jingtong" userId="bf58ca31-fa8c-4a36-8536-f88f03db13ac" providerId="ADAL" clId="{29ED4527-B1E5-44AE-B529-E5EFA631FC08}" dt="2023-03-01T12:29:26.114" v="1460" actId="21"/>
          <ac:picMkLst>
            <pc:docMk/>
            <pc:sldMk cId="1589819466" sldId="967"/>
            <ac:picMk id="13" creationId="{A5E43707-0EE1-742E-9748-B8E816471483}"/>
          </ac:picMkLst>
        </pc:picChg>
        <pc:picChg chg="del">
          <ac:chgData name="GAO Jingtong" userId="bf58ca31-fa8c-4a36-8536-f88f03db13ac" providerId="ADAL" clId="{29ED4527-B1E5-44AE-B529-E5EFA631FC08}" dt="2023-03-01T12:29:26.114" v="1460" actId="21"/>
          <ac:picMkLst>
            <pc:docMk/>
            <pc:sldMk cId="1589819466" sldId="967"/>
            <ac:picMk id="15" creationId="{A20E5D27-FF4A-3F57-A077-CD9E92761C49}"/>
          </ac:picMkLst>
        </pc:picChg>
      </pc:sldChg>
      <pc:sldChg chg="del">
        <pc:chgData name="GAO Jingtong" userId="bf58ca31-fa8c-4a36-8536-f88f03db13ac" providerId="ADAL" clId="{29ED4527-B1E5-44AE-B529-E5EFA631FC08}" dt="2023-02-28T13:57:57.815" v="30" actId="2696"/>
        <pc:sldMkLst>
          <pc:docMk/>
          <pc:sldMk cId="2018947853" sldId="967"/>
        </pc:sldMkLst>
      </pc:sldChg>
      <pc:sldChg chg="del">
        <pc:chgData name="GAO Jingtong" userId="bf58ca31-fa8c-4a36-8536-f88f03db13ac" providerId="ADAL" clId="{29ED4527-B1E5-44AE-B529-E5EFA631FC08}" dt="2023-02-28T13:57:57.815" v="30" actId="2696"/>
        <pc:sldMkLst>
          <pc:docMk/>
          <pc:sldMk cId="1330603791" sldId="968"/>
        </pc:sldMkLst>
      </pc:sldChg>
      <pc:sldChg chg="addSp delSp modSp add mod">
        <pc:chgData name="GAO Jingtong" userId="bf58ca31-fa8c-4a36-8536-f88f03db13ac" providerId="ADAL" clId="{29ED4527-B1E5-44AE-B529-E5EFA631FC08}" dt="2023-03-01T13:32:30.936" v="2096" actId="20577"/>
        <pc:sldMkLst>
          <pc:docMk/>
          <pc:sldMk cId="3703774076" sldId="968"/>
        </pc:sldMkLst>
        <pc:spChg chg="mod">
          <ac:chgData name="GAO Jingtong" userId="bf58ca31-fa8c-4a36-8536-f88f03db13ac" providerId="ADAL" clId="{29ED4527-B1E5-44AE-B529-E5EFA631FC08}" dt="2023-03-01T13:32:30.936" v="2096" actId="20577"/>
          <ac:spMkLst>
            <pc:docMk/>
            <pc:sldMk cId="3703774076" sldId="968"/>
            <ac:spMk id="2" creationId="{56C7C935-EB4C-8D49-B162-4193C0EE0C03}"/>
          </ac:spMkLst>
        </pc:spChg>
        <pc:spChg chg="mod">
          <ac:chgData name="GAO Jingtong" userId="bf58ca31-fa8c-4a36-8536-f88f03db13ac" providerId="ADAL" clId="{29ED4527-B1E5-44AE-B529-E5EFA631FC08}" dt="2023-03-01T12:34:16.582" v="1586" actId="20577"/>
          <ac:spMkLst>
            <pc:docMk/>
            <pc:sldMk cId="3703774076" sldId="968"/>
            <ac:spMk id="3" creationId="{67307112-83CD-D741-93C5-8CB1484141B3}"/>
          </ac:spMkLst>
        </pc:spChg>
        <pc:spChg chg="add del">
          <ac:chgData name="GAO Jingtong" userId="bf58ca31-fa8c-4a36-8536-f88f03db13ac" providerId="ADAL" clId="{29ED4527-B1E5-44AE-B529-E5EFA631FC08}" dt="2023-03-01T12:36:35.348" v="1606" actId="22"/>
          <ac:spMkLst>
            <pc:docMk/>
            <pc:sldMk cId="3703774076" sldId="968"/>
            <ac:spMk id="11" creationId="{59C27DA0-916B-C562-DBF4-842A0C4C41E9}"/>
          </ac:spMkLst>
        </pc:spChg>
        <pc:spChg chg="add del">
          <ac:chgData name="GAO Jingtong" userId="bf58ca31-fa8c-4a36-8536-f88f03db13ac" providerId="ADAL" clId="{29ED4527-B1E5-44AE-B529-E5EFA631FC08}" dt="2023-03-01T12:36:35.957" v="1608" actId="22"/>
          <ac:spMkLst>
            <pc:docMk/>
            <pc:sldMk cId="3703774076" sldId="968"/>
            <ac:spMk id="13" creationId="{4B000EBD-5AD5-DC5A-EDB6-632DCEC40354}"/>
          </ac:spMkLst>
        </pc:spChg>
        <pc:spChg chg="add mod">
          <ac:chgData name="GAO Jingtong" userId="bf58ca31-fa8c-4a36-8536-f88f03db13ac" providerId="ADAL" clId="{29ED4527-B1E5-44AE-B529-E5EFA631FC08}" dt="2023-03-01T12:37:46.933" v="1713" actId="20577"/>
          <ac:spMkLst>
            <pc:docMk/>
            <pc:sldMk cId="3703774076" sldId="968"/>
            <ac:spMk id="14" creationId="{DCD363BF-6D3F-66D6-23BB-FA9BB16B7361}"/>
          </ac:spMkLst>
        </pc:spChg>
        <pc:picChg chg="add mod">
          <ac:chgData name="GAO Jingtong" userId="bf58ca31-fa8c-4a36-8536-f88f03db13ac" providerId="ADAL" clId="{29ED4527-B1E5-44AE-B529-E5EFA631FC08}" dt="2023-03-01T12:36:12.740" v="1601" actId="1076"/>
          <ac:picMkLst>
            <pc:docMk/>
            <pc:sldMk cId="3703774076" sldId="968"/>
            <ac:picMk id="6" creationId="{7BEAC0C6-DB40-05E3-457B-BECD1A834799}"/>
          </ac:picMkLst>
        </pc:picChg>
        <pc:picChg chg="del">
          <ac:chgData name="GAO Jingtong" userId="bf58ca31-fa8c-4a36-8536-f88f03db13ac" providerId="ADAL" clId="{29ED4527-B1E5-44AE-B529-E5EFA631FC08}" dt="2023-03-01T12:34:19.791" v="1587" actId="21"/>
          <ac:picMkLst>
            <pc:docMk/>
            <pc:sldMk cId="3703774076" sldId="968"/>
            <ac:picMk id="8" creationId="{E32CC448-1A6D-B853-95B2-95F11F0949B6}"/>
          </ac:picMkLst>
        </pc:picChg>
        <pc:picChg chg="add mod">
          <ac:chgData name="GAO Jingtong" userId="bf58ca31-fa8c-4a36-8536-f88f03db13ac" providerId="ADAL" clId="{29ED4527-B1E5-44AE-B529-E5EFA631FC08}" dt="2023-03-01T12:37:28.402" v="1684" actId="1076"/>
          <ac:picMkLst>
            <pc:docMk/>
            <pc:sldMk cId="3703774076" sldId="968"/>
            <ac:picMk id="9" creationId="{7A2D6CE8-7EF1-B176-4D5C-EE685FABF770}"/>
          </ac:picMkLst>
        </pc:picChg>
      </pc:sldChg>
      <pc:sldChg chg="del">
        <pc:chgData name="GAO Jingtong" userId="bf58ca31-fa8c-4a36-8536-f88f03db13ac" providerId="ADAL" clId="{29ED4527-B1E5-44AE-B529-E5EFA631FC08}" dt="2023-02-28T13:57:57.815" v="30" actId="2696"/>
        <pc:sldMkLst>
          <pc:docMk/>
          <pc:sldMk cId="1618108203" sldId="969"/>
        </pc:sldMkLst>
      </pc:sldChg>
      <pc:sldChg chg="delSp modSp add mod">
        <pc:chgData name="GAO Jingtong" userId="bf58ca31-fa8c-4a36-8536-f88f03db13ac" providerId="ADAL" clId="{29ED4527-B1E5-44AE-B529-E5EFA631FC08}" dt="2023-03-01T12:38:44.550" v="1722" actId="21"/>
        <pc:sldMkLst>
          <pc:docMk/>
          <pc:sldMk cId="2105990768" sldId="969"/>
        </pc:sldMkLst>
        <pc:spChg chg="mod">
          <ac:chgData name="GAO Jingtong" userId="bf58ca31-fa8c-4a36-8536-f88f03db13ac" providerId="ADAL" clId="{29ED4527-B1E5-44AE-B529-E5EFA631FC08}" dt="2023-03-01T12:38:41.841" v="1721" actId="20577"/>
          <ac:spMkLst>
            <pc:docMk/>
            <pc:sldMk cId="2105990768" sldId="969"/>
            <ac:spMk id="2" creationId="{56C7C935-EB4C-8D49-B162-4193C0EE0C03}"/>
          </ac:spMkLst>
        </pc:spChg>
        <pc:picChg chg="del">
          <ac:chgData name="GAO Jingtong" userId="bf58ca31-fa8c-4a36-8536-f88f03db13ac" providerId="ADAL" clId="{29ED4527-B1E5-44AE-B529-E5EFA631FC08}" dt="2023-03-01T12:38:44.550" v="1722" actId="21"/>
          <ac:picMkLst>
            <pc:docMk/>
            <pc:sldMk cId="2105990768" sldId="969"/>
            <ac:picMk id="6" creationId="{1CEDDE0B-A4C0-E1D4-F16B-6285E7354A71}"/>
          </ac:picMkLst>
        </pc:picChg>
      </pc:sldChg>
      <pc:sldChg chg="del">
        <pc:chgData name="GAO Jingtong" userId="bf58ca31-fa8c-4a36-8536-f88f03db13ac" providerId="ADAL" clId="{29ED4527-B1E5-44AE-B529-E5EFA631FC08}" dt="2023-02-28T13:57:57.815" v="30" actId="2696"/>
        <pc:sldMkLst>
          <pc:docMk/>
          <pc:sldMk cId="721135517" sldId="970"/>
        </pc:sldMkLst>
      </pc:sldChg>
      <pc:sldChg chg="addSp delSp modSp add mod">
        <pc:chgData name="GAO Jingtong" userId="bf58ca31-fa8c-4a36-8536-f88f03db13ac" providerId="ADAL" clId="{29ED4527-B1E5-44AE-B529-E5EFA631FC08}" dt="2023-03-01T13:32:37.006" v="2097"/>
        <pc:sldMkLst>
          <pc:docMk/>
          <pc:sldMk cId="4079131680" sldId="970"/>
        </pc:sldMkLst>
        <pc:spChg chg="mod">
          <ac:chgData name="GAO Jingtong" userId="bf58ca31-fa8c-4a36-8536-f88f03db13ac" providerId="ADAL" clId="{29ED4527-B1E5-44AE-B529-E5EFA631FC08}" dt="2023-03-01T13:32:37.006" v="2097"/>
          <ac:spMkLst>
            <pc:docMk/>
            <pc:sldMk cId="4079131680" sldId="970"/>
            <ac:spMk id="2" creationId="{56C7C935-EB4C-8D49-B162-4193C0EE0C03}"/>
          </ac:spMkLst>
        </pc:spChg>
        <pc:spChg chg="mod">
          <ac:chgData name="GAO Jingtong" userId="bf58ca31-fa8c-4a36-8536-f88f03db13ac" providerId="ADAL" clId="{29ED4527-B1E5-44AE-B529-E5EFA631FC08}" dt="2023-03-01T12:42:22.059" v="1794" actId="20577"/>
          <ac:spMkLst>
            <pc:docMk/>
            <pc:sldMk cId="4079131680" sldId="970"/>
            <ac:spMk id="3" creationId="{67307112-83CD-D741-93C5-8CB1484141B3}"/>
          </ac:spMkLst>
        </pc:spChg>
        <pc:picChg chg="add mod">
          <ac:chgData name="GAO Jingtong" userId="bf58ca31-fa8c-4a36-8536-f88f03db13ac" providerId="ADAL" clId="{29ED4527-B1E5-44AE-B529-E5EFA631FC08}" dt="2023-03-01T12:41:58.643" v="1779" actId="1076"/>
          <ac:picMkLst>
            <pc:docMk/>
            <pc:sldMk cId="4079131680" sldId="970"/>
            <ac:picMk id="6" creationId="{6B9FDF4F-6866-573C-BC58-FD770F8CC885}"/>
          </ac:picMkLst>
        </pc:picChg>
        <pc:picChg chg="del">
          <ac:chgData name="GAO Jingtong" userId="bf58ca31-fa8c-4a36-8536-f88f03db13ac" providerId="ADAL" clId="{29ED4527-B1E5-44AE-B529-E5EFA631FC08}" dt="2023-03-01T12:39:43.312" v="1730" actId="21"/>
          <ac:picMkLst>
            <pc:docMk/>
            <pc:sldMk cId="4079131680" sldId="970"/>
            <ac:picMk id="7" creationId="{1D3DB2F1-3272-D18A-8018-77F83D8FA4BE}"/>
          </ac:picMkLst>
        </pc:picChg>
        <pc:picChg chg="del">
          <ac:chgData name="GAO Jingtong" userId="bf58ca31-fa8c-4a36-8536-f88f03db13ac" providerId="ADAL" clId="{29ED4527-B1E5-44AE-B529-E5EFA631FC08}" dt="2023-03-01T12:39:46.590" v="1731" actId="21"/>
          <ac:picMkLst>
            <pc:docMk/>
            <pc:sldMk cId="4079131680" sldId="970"/>
            <ac:picMk id="10" creationId="{7B76E6E9-44CD-1FD2-D9B9-F00915078F30}"/>
          </ac:picMkLst>
        </pc:picChg>
        <pc:picChg chg="add mod">
          <ac:chgData name="GAO Jingtong" userId="bf58ca31-fa8c-4a36-8536-f88f03db13ac" providerId="ADAL" clId="{29ED4527-B1E5-44AE-B529-E5EFA631FC08}" dt="2023-03-01T12:41:56.544" v="1778" actId="1076"/>
          <ac:picMkLst>
            <pc:docMk/>
            <pc:sldMk cId="4079131680" sldId="970"/>
            <ac:picMk id="11" creationId="{B4C58A8E-6FF2-E2E4-E570-B0EB39372043}"/>
          </ac:picMkLst>
        </pc:picChg>
        <pc:picChg chg="del">
          <ac:chgData name="GAO Jingtong" userId="bf58ca31-fa8c-4a36-8536-f88f03db13ac" providerId="ADAL" clId="{29ED4527-B1E5-44AE-B529-E5EFA631FC08}" dt="2023-03-01T12:39:46.590" v="1731" actId="21"/>
          <ac:picMkLst>
            <pc:docMk/>
            <pc:sldMk cId="4079131680" sldId="970"/>
            <ac:picMk id="12" creationId="{7BCEE096-1E7F-FD36-878D-4C5078A9E622}"/>
          </ac:picMkLst>
        </pc:picChg>
      </pc:sldChg>
      <pc:sldChg chg="addSp delSp modSp add mod">
        <pc:chgData name="GAO Jingtong" userId="bf58ca31-fa8c-4a36-8536-f88f03db13ac" providerId="ADAL" clId="{29ED4527-B1E5-44AE-B529-E5EFA631FC08}" dt="2023-03-01T13:17:59.431" v="1999" actId="1076"/>
        <pc:sldMkLst>
          <pc:docMk/>
          <pc:sldMk cId="419296244" sldId="971"/>
        </pc:sldMkLst>
        <pc:spChg chg="mod">
          <ac:chgData name="GAO Jingtong" userId="bf58ca31-fa8c-4a36-8536-f88f03db13ac" providerId="ADAL" clId="{29ED4527-B1E5-44AE-B529-E5EFA631FC08}" dt="2023-03-01T12:42:44.304" v="1798" actId="20577"/>
          <ac:spMkLst>
            <pc:docMk/>
            <pc:sldMk cId="419296244" sldId="971"/>
            <ac:spMk id="2" creationId="{56C7C935-EB4C-8D49-B162-4193C0EE0C03}"/>
          </ac:spMkLst>
        </pc:spChg>
        <pc:spChg chg="mod">
          <ac:chgData name="GAO Jingtong" userId="bf58ca31-fa8c-4a36-8536-f88f03db13ac" providerId="ADAL" clId="{29ED4527-B1E5-44AE-B529-E5EFA631FC08}" dt="2023-03-01T13:10:09.154" v="1887" actId="20577"/>
          <ac:spMkLst>
            <pc:docMk/>
            <pc:sldMk cId="419296244" sldId="971"/>
            <ac:spMk id="3" creationId="{67307112-83CD-D741-93C5-8CB1484141B3}"/>
          </ac:spMkLst>
        </pc:spChg>
        <pc:picChg chg="add mod">
          <ac:chgData name="GAO Jingtong" userId="bf58ca31-fa8c-4a36-8536-f88f03db13ac" providerId="ADAL" clId="{29ED4527-B1E5-44AE-B529-E5EFA631FC08}" dt="2023-03-01T13:17:59.431" v="1999" actId="1076"/>
          <ac:picMkLst>
            <pc:docMk/>
            <pc:sldMk cId="419296244" sldId="971"/>
            <ac:picMk id="6" creationId="{5A81F0B0-C268-FE0D-3B28-6047E4BAD66A}"/>
          </ac:picMkLst>
        </pc:picChg>
        <pc:picChg chg="del">
          <ac:chgData name="GAO Jingtong" userId="bf58ca31-fa8c-4a36-8536-f88f03db13ac" providerId="ADAL" clId="{29ED4527-B1E5-44AE-B529-E5EFA631FC08}" dt="2023-03-01T12:42:48.021" v="1799" actId="21"/>
          <ac:picMkLst>
            <pc:docMk/>
            <pc:sldMk cId="419296244" sldId="971"/>
            <ac:picMk id="7" creationId="{1D3DB2F1-3272-D18A-8018-77F83D8FA4BE}"/>
          </ac:picMkLst>
        </pc:picChg>
        <pc:picChg chg="del">
          <ac:chgData name="GAO Jingtong" userId="bf58ca31-fa8c-4a36-8536-f88f03db13ac" providerId="ADAL" clId="{29ED4527-B1E5-44AE-B529-E5EFA631FC08}" dt="2023-03-01T12:42:48.021" v="1799" actId="21"/>
          <ac:picMkLst>
            <pc:docMk/>
            <pc:sldMk cId="419296244" sldId="971"/>
            <ac:picMk id="10" creationId="{7B76E6E9-44CD-1FD2-D9B9-F00915078F30}"/>
          </ac:picMkLst>
        </pc:picChg>
        <pc:picChg chg="del">
          <ac:chgData name="GAO Jingtong" userId="bf58ca31-fa8c-4a36-8536-f88f03db13ac" providerId="ADAL" clId="{29ED4527-B1E5-44AE-B529-E5EFA631FC08}" dt="2023-03-01T12:42:48.021" v="1799" actId="21"/>
          <ac:picMkLst>
            <pc:docMk/>
            <pc:sldMk cId="419296244" sldId="971"/>
            <ac:picMk id="12" creationId="{7BCEE096-1E7F-FD36-878D-4C5078A9E622}"/>
          </ac:picMkLst>
        </pc:picChg>
      </pc:sldChg>
      <pc:sldChg chg="addSp delSp modSp add mod">
        <pc:chgData name="GAO Jingtong" userId="bf58ca31-fa8c-4a36-8536-f88f03db13ac" providerId="ADAL" clId="{29ED4527-B1E5-44AE-B529-E5EFA631FC08}" dt="2023-03-01T13:17:45.185" v="1997" actId="20577"/>
        <pc:sldMkLst>
          <pc:docMk/>
          <pc:sldMk cId="3308016665" sldId="972"/>
        </pc:sldMkLst>
        <pc:spChg chg="mod">
          <ac:chgData name="GAO Jingtong" userId="bf58ca31-fa8c-4a36-8536-f88f03db13ac" providerId="ADAL" clId="{29ED4527-B1E5-44AE-B529-E5EFA631FC08}" dt="2023-03-01T13:17:45.185" v="1997" actId="20577"/>
          <ac:spMkLst>
            <pc:docMk/>
            <pc:sldMk cId="3308016665" sldId="972"/>
            <ac:spMk id="3" creationId="{67307112-83CD-D741-93C5-8CB1484141B3}"/>
          </ac:spMkLst>
        </pc:spChg>
        <pc:picChg chg="del">
          <ac:chgData name="GAO Jingtong" userId="bf58ca31-fa8c-4a36-8536-f88f03db13ac" providerId="ADAL" clId="{29ED4527-B1E5-44AE-B529-E5EFA631FC08}" dt="2023-03-01T13:11:04.775" v="1891" actId="21"/>
          <ac:picMkLst>
            <pc:docMk/>
            <pc:sldMk cId="3308016665" sldId="972"/>
            <ac:picMk id="6" creationId="{5A81F0B0-C268-FE0D-3B28-6047E4BAD66A}"/>
          </ac:picMkLst>
        </pc:picChg>
        <pc:picChg chg="add mod">
          <ac:chgData name="GAO Jingtong" userId="bf58ca31-fa8c-4a36-8536-f88f03db13ac" providerId="ADAL" clId="{29ED4527-B1E5-44AE-B529-E5EFA631FC08}" dt="2023-03-01T13:11:16.656" v="1894" actId="1076"/>
          <ac:picMkLst>
            <pc:docMk/>
            <pc:sldMk cId="3308016665" sldId="972"/>
            <ac:picMk id="7" creationId="{14A19F84-3B48-E460-FBE0-8D2A021A2354}"/>
          </ac:picMkLst>
        </pc:picChg>
      </pc:sldChg>
      <pc:sldChg chg="addSp delSp modSp add mod">
        <pc:chgData name="GAO Jingtong" userId="bf58ca31-fa8c-4a36-8536-f88f03db13ac" providerId="ADAL" clId="{29ED4527-B1E5-44AE-B529-E5EFA631FC08}" dt="2023-03-01T13:32:02.956" v="2090" actId="1076"/>
        <pc:sldMkLst>
          <pc:docMk/>
          <pc:sldMk cId="398826260" sldId="973"/>
        </pc:sldMkLst>
        <pc:spChg chg="mod">
          <ac:chgData name="GAO Jingtong" userId="bf58ca31-fa8c-4a36-8536-f88f03db13ac" providerId="ADAL" clId="{29ED4527-B1E5-44AE-B529-E5EFA631FC08}" dt="2023-03-01T13:22:51.421" v="2089" actId="20577"/>
          <ac:spMkLst>
            <pc:docMk/>
            <pc:sldMk cId="398826260" sldId="973"/>
            <ac:spMk id="3" creationId="{67307112-83CD-D741-93C5-8CB1484141B3}"/>
          </ac:spMkLst>
        </pc:spChg>
        <pc:picChg chg="add mod">
          <ac:chgData name="GAO Jingtong" userId="bf58ca31-fa8c-4a36-8536-f88f03db13ac" providerId="ADAL" clId="{29ED4527-B1E5-44AE-B529-E5EFA631FC08}" dt="2023-03-01T13:32:02.956" v="2090" actId="1076"/>
          <ac:picMkLst>
            <pc:docMk/>
            <pc:sldMk cId="398826260" sldId="973"/>
            <ac:picMk id="6" creationId="{05921559-CFAB-4D42-62E9-9803285BE512}"/>
          </ac:picMkLst>
        </pc:picChg>
        <pc:picChg chg="del">
          <ac:chgData name="GAO Jingtong" userId="bf58ca31-fa8c-4a36-8536-f88f03db13ac" providerId="ADAL" clId="{29ED4527-B1E5-44AE-B529-E5EFA631FC08}" dt="2023-03-01T13:18:05.044" v="2000" actId="21"/>
          <ac:picMkLst>
            <pc:docMk/>
            <pc:sldMk cId="398826260" sldId="973"/>
            <ac:picMk id="7" creationId="{14A19F84-3B48-E460-FBE0-8D2A021A2354}"/>
          </ac:picMkLst>
        </pc:picChg>
      </pc:sldChg>
      <pc:sldChg chg="addSp delSp modSp add mod">
        <pc:chgData name="GAO Jingtong" userId="bf58ca31-fa8c-4a36-8536-f88f03db13ac" providerId="ADAL" clId="{29ED4527-B1E5-44AE-B529-E5EFA631FC08}" dt="2023-03-01T13:41:00.587" v="2214" actId="1076"/>
        <pc:sldMkLst>
          <pc:docMk/>
          <pc:sldMk cId="934051769" sldId="974"/>
        </pc:sldMkLst>
        <pc:spChg chg="mod">
          <ac:chgData name="GAO Jingtong" userId="bf58ca31-fa8c-4a36-8536-f88f03db13ac" providerId="ADAL" clId="{29ED4527-B1E5-44AE-B529-E5EFA631FC08}" dt="2023-03-01T13:32:20.030" v="2094" actId="20577"/>
          <ac:spMkLst>
            <pc:docMk/>
            <pc:sldMk cId="934051769" sldId="974"/>
            <ac:spMk id="2" creationId="{56C7C935-EB4C-8D49-B162-4193C0EE0C03}"/>
          </ac:spMkLst>
        </pc:spChg>
        <pc:spChg chg="mod">
          <ac:chgData name="GAO Jingtong" userId="bf58ca31-fa8c-4a36-8536-f88f03db13ac" providerId="ADAL" clId="{29ED4527-B1E5-44AE-B529-E5EFA631FC08}" dt="2023-03-01T13:39:19.737" v="2212" actId="20577"/>
          <ac:spMkLst>
            <pc:docMk/>
            <pc:sldMk cId="934051769" sldId="974"/>
            <ac:spMk id="14" creationId="{DCD363BF-6D3F-66D6-23BB-FA9BB16B7361}"/>
          </ac:spMkLst>
        </pc:spChg>
        <pc:picChg chg="del">
          <ac:chgData name="GAO Jingtong" userId="bf58ca31-fa8c-4a36-8536-f88f03db13ac" providerId="ADAL" clId="{29ED4527-B1E5-44AE-B529-E5EFA631FC08}" dt="2023-03-01T13:33:02.203" v="2098" actId="21"/>
          <ac:picMkLst>
            <pc:docMk/>
            <pc:sldMk cId="934051769" sldId="974"/>
            <ac:picMk id="6" creationId="{7BEAC0C6-DB40-05E3-457B-BECD1A834799}"/>
          </ac:picMkLst>
        </pc:picChg>
        <pc:picChg chg="add mod">
          <ac:chgData name="GAO Jingtong" userId="bf58ca31-fa8c-4a36-8536-f88f03db13ac" providerId="ADAL" clId="{29ED4527-B1E5-44AE-B529-E5EFA631FC08}" dt="2023-03-01T13:41:00.587" v="2214" actId="1076"/>
          <ac:picMkLst>
            <pc:docMk/>
            <pc:sldMk cId="934051769" sldId="974"/>
            <ac:picMk id="7" creationId="{6C7CBCDF-9C69-2A06-D679-D85427BDBD0A}"/>
          </ac:picMkLst>
        </pc:picChg>
        <pc:picChg chg="del">
          <ac:chgData name="GAO Jingtong" userId="bf58ca31-fa8c-4a36-8536-f88f03db13ac" providerId="ADAL" clId="{29ED4527-B1E5-44AE-B529-E5EFA631FC08}" dt="2023-03-01T13:38:32.911" v="2202" actId="21"/>
          <ac:picMkLst>
            <pc:docMk/>
            <pc:sldMk cId="934051769" sldId="974"/>
            <ac:picMk id="9" creationId="{7A2D6CE8-7EF1-B176-4D5C-EE685FABF770}"/>
          </ac:picMkLst>
        </pc:picChg>
      </pc:sldChg>
      <pc:sldChg chg="addSp delSp modSp add mod">
        <pc:chgData name="GAO Jingtong" userId="bf58ca31-fa8c-4a36-8536-f88f03db13ac" providerId="ADAL" clId="{29ED4527-B1E5-44AE-B529-E5EFA631FC08}" dt="2023-03-03T01:16:58.142" v="3501" actId="20577"/>
        <pc:sldMkLst>
          <pc:docMk/>
          <pc:sldMk cId="3060322943" sldId="975"/>
        </pc:sldMkLst>
        <pc:spChg chg="mod">
          <ac:chgData name="GAO Jingtong" userId="bf58ca31-fa8c-4a36-8536-f88f03db13ac" providerId="ADAL" clId="{29ED4527-B1E5-44AE-B529-E5EFA631FC08}" dt="2023-03-03T01:16:58.142" v="3501" actId="20577"/>
          <ac:spMkLst>
            <pc:docMk/>
            <pc:sldMk cId="3060322943" sldId="975"/>
            <ac:spMk id="14" creationId="{DCD363BF-6D3F-66D6-23BB-FA9BB16B7361}"/>
          </ac:spMkLst>
        </pc:spChg>
        <pc:picChg chg="add mod">
          <ac:chgData name="GAO Jingtong" userId="bf58ca31-fa8c-4a36-8536-f88f03db13ac" providerId="ADAL" clId="{29ED4527-B1E5-44AE-B529-E5EFA631FC08}" dt="2023-03-01T13:50:42.510" v="2262" actId="1076"/>
          <ac:picMkLst>
            <pc:docMk/>
            <pc:sldMk cId="3060322943" sldId="975"/>
            <ac:picMk id="6" creationId="{3C665F6C-6E92-2B3C-CDA6-F334A7E4DA17}"/>
          </ac:picMkLst>
        </pc:picChg>
        <pc:picChg chg="del">
          <ac:chgData name="GAO Jingtong" userId="bf58ca31-fa8c-4a36-8536-f88f03db13ac" providerId="ADAL" clId="{29ED4527-B1E5-44AE-B529-E5EFA631FC08}" dt="2023-03-01T13:41:07.238" v="2216" actId="21"/>
          <ac:picMkLst>
            <pc:docMk/>
            <pc:sldMk cId="3060322943" sldId="975"/>
            <ac:picMk id="7" creationId="{6C7CBCDF-9C69-2A06-D679-D85427BDBD0A}"/>
          </ac:picMkLst>
        </pc:picChg>
        <pc:picChg chg="add mod">
          <ac:chgData name="GAO Jingtong" userId="bf58ca31-fa8c-4a36-8536-f88f03db13ac" providerId="ADAL" clId="{29ED4527-B1E5-44AE-B529-E5EFA631FC08}" dt="2023-03-01T13:50:57.190" v="2286" actId="1076"/>
          <ac:picMkLst>
            <pc:docMk/>
            <pc:sldMk cId="3060322943" sldId="975"/>
            <ac:picMk id="9" creationId="{39D150C2-3F70-B297-221E-FD8BD1C51522}"/>
          </ac:picMkLst>
        </pc:picChg>
      </pc:sldChg>
      <pc:sldChg chg="addSp delSp modSp add mod">
        <pc:chgData name="GAO Jingtong" userId="bf58ca31-fa8c-4a36-8536-f88f03db13ac" providerId="ADAL" clId="{29ED4527-B1E5-44AE-B529-E5EFA631FC08}" dt="2023-03-01T13:58:53.561" v="2395" actId="1036"/>
        <pc:sldMkLst>
          <pc:docMk/>
          <pc:sldMk cId="4179686343" sldId="976"/>
        </pc:sldMkLst>
        <pc:spChg chg="mod">
          <ac:chgData name="GAO Jingtong" userId="bf58ca31-fa8c-4a36-8536-f88f03db13ac" providerId="ADAL" clId="{29ED4527-B1E5-44AE-B529-E5EFA631FC08}" dt="2023-03-01T13:56:08.085" v="2297" actId="20577"/>
          <ac:spMkLst>
            <pc:docMk/>
            <pc:sldMk cId="4179686343" sldId="976"/>
            <ac:spMk id="2" creationId="{56C7C935-EB4C-8D49-B162-4193C0EE0C03}"/>
          </ac:spMkLst>
        </pc:spChg>
        <pc:spChg chg="mod">
          <ac:chgData name="GAO Jingtong" userId="bf58ca31-fa8c-4a36-8536-f88f03db13ac" providerId="ADAL" clId="{29ED4527-B1E5-44AE-B529-E5EFA631FC08}" dt="2023-03-01T13:56:53.952" v="2376" actId="20577"/>
          <ac:spMkLst>
            <pc:docMk/>
            <pc:sldMk cId="4179686343" sldId="976"/>
            <ac:spMk id="3" creationId="{67307112-83CD-D741-93C5-8CB1484141B3}"/>
          </ac:spMkLst>
        </pc:spChg>
        <pc:picChg chg="add del mod">
          <ac:chgData name="GAO Jingtong" userId="bf58ca31-fa8c-4a36-8536-f88f03db13ac" providerId="ADAL" clId="{29ED4527-B1E5-44AE-B529-E5EFA631FC08}" dt="2023-03-01T13:58:23.372" v="2386" actId="22"/>
          <ac:picMkLst>
            <pc:docMk/>
            <pc:sldMk cId="4179686343" sldId="976"/>
            <ac:picMk id="6" creationId="{2B406051-8FF0-0E1F-9936-A21939CA2F07}"/>
          </ac:picMkLst>
        </pc:picChg>
        <pc:picChg chg="del">
          <ac:chgData name="GAO Jingtong" userId="bf58ca31-fa8c-4a36-8536-f88f03db13ac" providerId="ADAL" clId="{29ED4527-B1E5-44AE-B529-E5EFA631FC08}" dt="2023-03-01T13:57:01.022" v="2378" actId="21"/>
          <ac:picMkLst>
            <pc:docMk/>
            <pc:sldMk cId="4179686343" sldId="976"/>
            <ac:picMk id="7" creationId="{1D3DB2F1-3272-D18A-8018-77F83D8FA4BE}"/>
          </ac:picMkLst>
        </pc:picChg>
        <pc:picChg chg="del">
          <ac:chgData name="GAO Jingtong" userId="bf58ca31-fa8c-4a36-8536-f88f03db13ac" providerId="ADAL" clId="{29ED4527-B1E5-44AE-B529-E5EFA631FC08}" dt="2023-03-01T13:56:58.996" v="2377" actId="21"/>
          <ac:picMkLst>
            <pc:docMk/>
            <pc:sldMk cId="4179686343" sldId="976"/>
            <ac:picMk id="10" creationId="{7B76E6E9-44CD-1FD2-D9B9-F00915078F30}"/>
          </ac:picMkLst>
        </pc:picChg>
        <pc:picChg chg="add mod">
          <ac:chgData name="GAO Jingtong" userId="bf58ca31-fa8c-4a36-8536-f88f03db13ac" providerId="ADAL" clId="{29ED4527-B1E5-44AE-B529-E5EFA631FC08}" dt="2023-03-01T13:58:53.561" v="2395" actId="1036"/>
          <ac:picMkLst>
            <pc:docMk/>
            <pc:sldMk cId="4179686343" sldId="976"/>
            <ac:picMk id="11" creationId="{09B0ED79-703D-EF4D-0FF2-7E063EC50155}"/>
          </ac:picMkLst>
        </pc:picChg>
        <pc:picChg chg="del">
          <ac:chgData name="GAO Jingtong" userId="bf58ca31-fa8c-4a36-8536-f88f03db13ac" providerId="ADAL" clId="{29ED4527-B1E5-44AE-B529-E5EFA631FC08}" dt="2023-03-01T13:56:58.996" v="2377" actId="21"/>
          <ac:picMkLst>
            <pc:docMk/>
            <pc:sldMk cId="4179686343" sldId="976"/>
            <ac:picMk id="12" creationId="{7BCEE096-1E7F-FD36-878D-4C5078A9E622}"/>
          </ac:picMkLst>
        </pc:picChg>
      </pc:sldChg>
      <pc:sldChg chg="addSp delSp modSp add mod">
        <pc:chgData name="GAO Jingtong" userId="bf58ca31-fa8c-4a36-8536-f88f03db13ac" providerId="ADAL" clId="{29ED4527-B1E5-44AE-B529-E5EFA631FC08}" dt="2023-03-01T14:00:56.615" v="2431" actId="22"/>
        <pc:sldMkLst>
          <pc:docMk/>
          <pc:sldMk cId="1841255057" sldId="977"/>
        </pc:sldMkLst>
        <pc:spChg chg="mod">
          <ac:chgData name="GAO Jingtong" userId="bf58ca31-fa8c-4a36-8536-f88f03db13ac" providerId="ADAL" clId="{29ED4527-B1E5-44AE-B529-E5EFA631FC08}" dt="2023-03-01T14:00:44.816" v="2428" actId="20577"/>
          <ac:spMkLst>
            <pc:docMk/>
            <pc:sldMk cId="1841255057" sldId="977"/>
            <ac:spMk id="3" creationId="{67307112-83CD-D741-93C5-8CB1484141B3}"/>
          </ac:spMkLst>
        </pc:spChg>
        <pc:picChg chg="add del mod">
          <ac:chgData name="GAO Jingtong" userId="bf58ca31-fa8c-4a36-8536-f88f03db13ac" providerId="ADAL" clId="{29ED4527-B1E5-44AE-B529-E5EFA631FC08}" dt="2023-03-01T14:00:50.044" v="2430" actId="21"/>
          <ac:picMkLst>
            <pc:docMk/>
            <pc:sldMk cId="1841255057" sldId="977"/>
            <ac:picMk id="4" creationId="{523F1E6C-F375-2661-0F3A-2EA0C4C4EA54}"/>
          </ac:picMkLst>
        </pc:picChg>
        <pc:picChg chg="add">
          <ac:chgData name="GAO Jingtong" userId="bf58ca31-fa8c-4a36-8536-f88f03db13ac" providerId="ADAL" clId="{29ED4527-B1E5-44AE-B529-E5EFA631FC08}" dt="2023-03-01T14:00:56.615" v="2431" actId="22"/>
          <ac:picMkLst>
            <pc:docMk/>
            <pc:sldMk cId="1841255057" sldId="977"/>
            <ac:picMk id="7" creationId="{52BE2566-4A5C-6F6E-2EE0-68E7B7F71507}"/>
          </ac:picMkLst>
        </pc:picChg>
        <pc:picChg chg="del">
          <ac:chgData name="GAO Jingtong" userId="bf58ca31-fa8c-4a36-8536-f88f03db13ac" providerId="ADAL" clId="{29ED4527-B1E5-44AE-B529-E5EFA631FC08}" dt="2023-03-01T14:00:32.191" v="2397" actId="21"/>
          <ac:picMkLst>
            <pc:docMk/>
            <pc:sldMk cId="1841255057" sldId="977"/>
            <ac:picMk id="11" creationId="{09B0ED79-703D-EF4D-0FF2-7E063EC50155}"/>
          </ac:picMkLst>
        </pc:picChg>
      </pc:sldChg>
      <pc:sldChg chg="addSp delSp modSp mod ord">
        <pc:chgData name="GAO Jingtong" userId="bf58ca31-fa8c-4a36-8536-f88f03db13ac" providerId="ADAL" clId="{29ED4527-B1E5-44AE-B529-E5EFA631FC08}" dt="2023-03-02T08:33:48.281" v="2594" actId="22"/>
        <pc:sldMkLst>
          <pc:docMk/>
          <pc:sldMk cId="4156733230" sldId="980"/>
        </pc:sldMkLst>
        <pc:spChg chg="mod">
          <ac:chgData name="GAO Jingtong" userId="bf58ca31-fa8c-4a36-8536-f88f03db13ac" providerId="ADAL" clId="{29ED4527-B1E5-44AE-B529-E5EFA631FC08}" dt="2023-03-02T08:24:39.390" v="2578" actId="20577"/>
          <ac:spMkLst>
            <pc:docMk/>
            <pc:sldMk cId="4156733230" sldId="980"/>
            <ac:spMk id="3" creationId="{67307112-83CD-D741-93C5-8CB1484141B3}"/>
          </ac:spMkLst>
        </pc:spChg>
        <pc:picChg chg="add mod">
          <ac:chgData name="GAO Jingtong" userId="bf58ca31-fa8c-4a36-8536-f88f03db13ac" providerId="ADAL" clId="{29ED4527-B1E5-44AE-B529-E5EFA631FC08}" dt="2023-03-02T08:31:05.360" v="2588" actId="1076"/>
          <ac:picMkLst>
            <pc:docMk/>
            <pc:sldMk cId="4156733230" sldId="980"/>
            <ac:picMk id="6" creationId="{7472F227-FD7A-5336-8474-03F39613BDA6}"/>
          </ac:picMkLst>
        </pc:picChg>
        <pc:picChg chg="del">
          <ac:chgData name="GAO Jingtong" userId="bf58ca31-fa8c-4a36-8536-f88f03db13ac" providerId="ADAL" clId="{29ED4527-B1E5-44AE-B529-E5EFA631FC08}" dt="2023-03-02T08:24:28.504" v="2558" actId="21"/>
          <ac:picMkLst>
            <pc:docMk/>
            <pc:sldMk cId="4156733230" sldId="980"/>
            <ac:picMk id="8" creationId="{3D3BE3AF-78FF-4DD1-9CFC-2ED7ACEF4AA6}"/>
          </ac:picMkLst>
        </pc:picChg>
        <pc:picChg chg="add del mod">
          <ac:chgData name="GAO Jingtong" userId="bf58ca31-fa8c-4a36-8536-f88f03db13ac" providerId="ADAL" clId="{29ED4527-B1E5-44AE-B529-E5EFA631FC08}" dt="2023-03-02T08:30:52.100" v="2587" actId="22"/>
          <ac:picMkLst>
            <pc:docMk/>
            <pc:sldMk cId="4156733230" sldId="980"/>
            <ac:picMk id="10" creationId="{40345294-DC3D-084A-1BF2-261DC5088390}"/>
          </ac:picMkLst>
        </pc:picChg>
        <pc:picChg chg="add mod">
          <ac:chgData name="GAO Jingtong" userId="bf58ca31-fa8c-4a36-8536-f88f03db13ac" providerId="ADAL" clId="{29ED4527-B1E5-44AE-B529-E5EFA631FC08}" dt="2023-03-02T08:31:10.471" v="2590" actId="1076"/>
          <ac:picMkLst>
            <pc:docMk/>
            <pc:sldMk cId="4156733230" sldId="980"/>
            <ac:picMk id="12" creationId="{DA135C9C-4FD4-C24F-B5EA-82BFD427598E}"/>
          </ac:picMkLst>
        </pc:picChg>
        <pc:picChg chg="add del">
          <ac:chgData name="GAO Jingtong" userId="bf58ca31-fa8c-4a36-8536-f88f03db13ac" providerId="ADAL" clId="{29ED4527-B1E5-44AE-B529-E5EFA631FC08}" dt="2023-03-02T08:33:48.281" v="2594" actId="22"/>
          <ac:picMkLst>
            <pc:docMk/>
            <pc:sldMk cId="4156733230" sldId="980"/>
            <ac:picMk id="16" creationId="{048643A0-8438-BD96-E957-EDE2C3A52A27}"/>
          </ac:picMkLst>
        </pc:picChg>
        <pc:cxnChg chg="add mod">
          <ac:chgData name="GAO Jingtong" userId="bf58ca31-fa8c-4a36-8536-f88f03db13ac" providerId="ADAL" clId="{29ED4527-B1E5-44AE-B529-E5EFA631FC08}" dt="2023-03-02T08:31:30.361" v="2592" actId="208"/>
          <ac:cxnSpMkLst>
            <pc:docMk/>
            <pc:sldMk cId="4156733230" sldId="980"/>
            <ac:cxnSpMk id="14" creationId="{2917A8D0-9420-CB0A-F5F5-D6B72930E5C9}"/>
          </ac:cxnSpMkLst>
        </pc:cxnChg>
      </pc:sldChg>
      <pc:sldChg chg="addSp delSp modSp add mod">
        <pc:chgData name="GAO Jingtong" userId="bf58ca31-fa8c-4a36-8536-f88f03db13ac" providerId="ADAL" clId="{29ED4527-B1E5-44AE-B529-E5EFA631FC08}" dt="2023-03-02T08:24:03.236" v="2557" actId="20577"/>
        <pc:sldMkLst>
          <pc:docMk/>
          <pc:sldMk cId="2713745467" sldId="981"/>
        </pc:sldMkLst>
        <pc:spChg chg="mod">
          <ac:chgData name="GAO Jingtong" userId="bf58ca31-fa8c-4a36-8536-f88f03db13ac" providerId="ADAL" clId="{29ED4527-B1E5-44AE-B529-E5EFA631FC08}" dt="2023-03-02T08:24:03.236" v="2557" actId="20577"/>
          <ac:spMkLst>
            <pc:docMk/>
            <pc:sldMk cId="2713745467" sldId="981"/>
            <ac:spMk id="3" creationId="{67307112-83CD-D741-93C5-8CB1484141B3}"/>
          </ac:spMkLst>
        </pc:spChg>
        <pc:picChg chg="add mod">
          <ac:chgData name="GAO Jingtong" userId="bf58ca31-fa8c-4a36-8536-f88f03db13ac" providerId="ADAL" clId="{29ED4527-B1E5-44AE-B529-E5EFA631FC08}" dt="2023-03-02T08:22:59.441" v="2482" actId="1076"/>
          <ac:picMkLst>
            <pc:docMk/>
            <pc:sldMk cId="2713745467" sldId="981"/>
            <ac:picMk id="6" creationId="{8B0B2CC8-0C56-FE43-64E5-B9BB04DC5E45}"/>
          </ac:picMkLst>
        </pc:picChg>
        <pc:picChg chg="del">
          <ac:chgData name="GAO Jingtong" userId="bf58ca31-fa8c-4a36-8536-f88f03db13ac" providerId="ADAL" clId="{29ED4527-B1E5-44AE-B529-E5EFA631FC08}" dt="2023-03-02T08:17:59.666" v="2478" actId="21"/>
          <ac:picMkLst>
            <pc:docMk/>
            <pc:sldMk cId="2713745467" sldId="981"/>
            <ac:picMk id="8" creationId="{3D3BE3AF-78FF-4DD1-9CFC-2ED7ACEF4AA6}"/>
          </ac:picMkLst>
        </pc:picChg>
      </pc:sldChg>
      <pc:sldChg chg="addSp delSp modSp add mod">
        <pc:chgData name="GAO Jingtong" userId="bf58ca31-fa8c-4a36-8536-f88f03db13ac" providerId="ADAL" clId="{29ED4527-B1E5-44AE-B529-E5EFA631FC08}" dt="2023-03-02T08:36:22.335" v="2605" actId="20577"/>
        <pc:sldMkLst>
          <pc:docMk/>
          <pc:sldMk cId="1978957813" sldId="982"/>
        </pc:sldMkLst>
        <pc:spChg chg="mod">
          <ac:chgData name="GAO Jingtong" userId="bf58ca31-fa8c-4a36-8536-f88f03db13ac" providerId="ADAL" clId="{29ED4527-B1E5-44AE-B529-E5EFA631FC08}" dt="2023-03-02T08:36:22.335" v="2605" actId="20577"/>
          <ac:spMkLst>
            <pc:docMk/>
            <pc:sldMk cId="1978957813" sldId="982"/>
            <ac:spMk id="3" creationId="{67307112-83CD-D741-93C5-8CB1484141B3}"/>
          </ac:spMkLst>
        </pc:spChg>
        <pc:picChg chg="del">
          <ac:chgData name="GAO Jingtong" userId="bf58ca31-fa8c-4a36-8536-f88f03db13ac" providerId="ADAL" clId="{29ED4527-B1E5-44AE-B529-E5EFA631FC08}" dt="2023-03-02T08:34:59.846" v="2600" actId="21"/>
          <ac:picMkLst>
            <pc:docMk/>
            <pc:sldMk cId="1978957813" sldId="982"/>
            <ac:picMk id="6" creationId="{7472F227-FD7A-5336-8474-03F39613BDA6}"/>
          </ac:picMkLst>
        </pc:picChg>
        <pc:picChg chg="add mod">
          <ac:chgData name="GAO Jingtong" userId="bf58ca31-fa8c-4a36-8536-f88f03db13ac" providerId="ADAL" clId="{29ED4527-B1E5-44AE-B529-E5EFA631FC08}" dt="2023-03-02T08:35:06.754" v="2602" actId="1076"/>
          <ac:picMkLst>
            <pc:docMk/>
            <pc:sldMk cId="1978957813" sldId="982"/>
            <ac:picMk id="7" creationId="{B38F0414-4BD9-26EF-04DB-0C42B8737AAB}"/>
          </ac:picMkLst>
        </pc:picChg>
        <pc:picChg chg="del">
          <ac:chgData name="GAO Jingtong" userId="bf58ca31-fa8c-4a36-8536-f88f03db13ac" providerId="ADAL" clId="{29ED4527-B1E5-44AE-B529-E5EFA631FC08}" dt="2023-03-02T08:34:07.272" v="2597" actId="21"/>
          <ac:picMkLst>
            <pc:docMk/>
            <pc:sldMk cId="1978957813" sldId="982"/>
            <ac:picMk id="12" creationId="{DA135C9C-4FD4-C24F-B5EA-82BFD427598E}"/>
          </ac:picMkLst>
        </pc:picChg>
        <pc:cxnChg chg="del">
          <ac:chgData name="GAO Jingtong" userId="bf58ca31-fa8c-4a36-8536-f88f03db13ac" providerId="ADAL" clId="{29ED4527-B1E5-44AE-B529-E5EFA631FC08}" dt="2023-03-02T08:34:08.937" v="2598" actId="21"/>
          <ac:cxnSpMkLst>
            <pc:docMk/>
            <pc:sldMk cId="1978957813" sldId="982"/>
            <ac:cxnSpMk id="14" creationId="{2917A8D0-9420-CB0A-F5F5-D6B72930E5C9}"/>
          </ac:cxnSpMkLst>
        </pc:cxnChg>
      </pc:sldChg>
      <pc:sldChg chg="addSp delSp modSp add mod">
        <pc:chgData name="GAO Jingtong" userId="bf58ca31-fa8c-4a36-8536-f88f03db13ac" providerId="ADAL" clId="{29ED4527-B1E5-44AE-B529-E5EFA631FC08}" dt="2023-03-02T08:41:13.827" v="2683" actId="1076"/>
        <pc:sldMkLst>
          <pc:docMk/>
          <pc:sldMk cId="859992462" sldId="983"/>
        </pc:sldMkLst>
        <pc:spChg chg="mod">
          <ac:chgData name="GAO Jingtong" userId="bf58ca31-fa8c-4a36-8536-f88f03db13ac" providerId="ADAL" clId="{29ED4527-B1E5-44AE-B529-E5EFA631FC08}" dt="2023-03-02T08:39:03.286" v="2617" actId="20577"/>
          <ac:spMkLst>
            <pc:docMk/>
            <pc:sldMk cId="859992462" sldId="983"/>
            <ac:spMk id="2" creationId="{56C7C935-EB4C-8D49-B162-4193C0EE0C03}"/>
          </ac:spMkLst>
        </pc:spChg>
        <pc:spChg chg="mod">
          <ac:chgData name="GAO Jingtong" userId="bf58ca31-fa8c-4a36-8536-f88f03db13ac" providerId="ADAL" clId="{29ED4527-B1E5-44AE-B529-E5EFA631FC08}" dt="2023-03-02T08:39:52.761" v="2677" actId="20577"/>
          <ac:spMkLst>
            <pc:docMk/>
            <pc:sldMk cId="859992462" sldId="983"/>
            <ac:spMk id="3" creationId="{67307112-83CD-D741-93C5-8CB1484141B3}"/>
          </ac:spMkLst>
        </pc:spChg>
        <pc:picChg chg="add mod">
          <ac:chgData name="GAO Jingtong" userId="bf58ca31-fa8c-4a36-8536-f88f03db13ac" providerId="ADAL" clId="{29ED4527-B1E5-44AE-B529-E5EFA631FC08}" dt="2023-03-02T08:40:58.347" v="2679" actId="1076"/>
          <ac:picMkLst>
            <pc:docMk/>
            <pc:sldMk cId="859992462" sldId="983"/>
            <ac:picMk id="6" creationId="{C09BBA89-3C56-9B71-B2F5-211C12B5B282}"/>
          </ac:picMkLst>
        </pc:picChg>
        <pc:picChg chg="del">
          <ac:chgData name="GAO Jingtong" userId="bf58ca31-fa8c-4a36-8536-f88f03db13ac" providerId="ADAL" clId="{29ED4527-B1E5-44AE-B529-E5EFA631FC08}" dt="2023-03-02T08:39:05.524" v="2618" actId="21"/>
          <ac:picMkLst>
            <pc:docMk/>
            <pc:sldMk cId="859992462" sldId="983"/>
            <ac:picMk id="7" creationId="{B38F0414-4BD9-26EF-04DB-0C42B8737AAB}"/>
          </ac:picMkLst>
        </pc:picChg>
        <pc:picChg chg="add mod">
          <ac:chgData name="GAO Jingtong" userId="bf58ca31-fa8c-4a36-8536-f88f03db13ac" providerId="ADAL" clId="{29ED4527-B1E5-44AE-B529-E5EFA631FC08}" dt="2023-03-02T08:41:13.827" v="2683" actId="1076"/>
          <ac:picMkLst>
            <pc:docMk/>
            <pc:sldMk cId="859992462" sldId="983"/>
            <ac:picMk id="10" creationId="{E5C78D36-5ABD-7E8F-D481-81F84FDB6C6F}"/>
          </ac:picMkLst>
        </pc:picChg>
      </pc:sldChg>
      <pc:sldChg chg="addSp delSp modSp add mod">
        <pc:chgData name="GAO Jingtong" userId="bf58ca31-fa8c-4a36-8536-f88f03db13ac" providerId="ADAL" clId="{29ED4527-B1E5-44AE-B529-E5EFA631FC08}" dt="2023-03-02T08:44:44.153" v="2797" actId="20577"/>
        <pc:sldMkLst>
          <pc:docMk/>
          <pc:sldMk cId="163772485" sldId="984"/>
        </pc:sldMkLst>
        <pc:spChg chg="mod">
          <ac:chgData name="GAO Jingtong" userId="bf58ca31-fa8c-4a36-8536-f88f03db13ac" providerId="ADAL" clId="{29ED4527-B1E5-44AE-B529-E5EFA631FC08}" dt="2023-03-02T08:44:44.153" v="2797" actId="20577"/>
          <ac:spMkLst>
            <pc:docMk/>
            <pc:sldMk cId="163772485" sldId="984"/>
            <ac:spMk id="3" creationId="{67307112-83CD-D741-93C5-8CB1484141B3}"/>
          </ac:spMkLst>
        </pc:spChg>
        <pc:picChg chg="del">
          <ac:chgData name="GAO Jingtong" userId="bf58ca31-fa8c-4a36-8536-f88f03db13ac" providerId="ADAL" clId="{29ED4527-B1E5-44AE-B529-E5EFA631FC08}" dt="2023-03-02T08:42:11.382" v="2716" actId="21"/>
          <ac:picMkLst>
            <pc:docMk/>
            <pc:sldMk cId="163772485" sldId="984"/>
            <ac:picMk id="6" creationId="{C09BBA89-3C56-9B71-B2F5-211C12B5B282}"/>
          </ac:picMkLst>
        </pc:picChg>
        <pc:picChg chg="add mod">
          <ac:chgData name="GAO Jingtong" userId="bf58ca31-fa8c-4a36-8536-f88f03db13ac" providerId="ADAL" clId="{29ED4527-B1E5-44AE-B529-E5EFA631FC08}" dt="2023-03-02T08:42:41.616" v="2721" actId="1076"/>
          <ac:picMkLst>
            <pc:docMk/>
            <pc:sldMk cId="163772485" sldId="984"/>
            <ac:picMk id="7" creationId="{EE6F2CD5-E069-825C-43B9-AA3E7B35331A}"/>
          </ac:picMkLst>
        </pc:picChg>
        <pc:picChg chg="del">
          <ac:chgData name="GAO Jingtong" userId="bf58ca31-fa8c-4a36-8536-f88f03db13ac" providerId="ADAL" clId="{29ED4527-B1E5-44AE-B529-E5EFA631FC08}" dt="2023-03-02T08:42:11.382" v="2716" actId="21"/>
          <ac:picMkLst>
            <pc:docMk/>
            <pc:sldMk cId="163772485" sldId="984"/>
            <ac:picMk id="10" creationId="{E5C78D36-5ABD-7E8F-D481-81F84FDB6C6F}"/>
          </ac:picMkLst>
        </pc:picChg>
        <pc:picChg chg="add mod">
          <ac:chgData name="GAO Jingtong" userId="bf58ca31-fa8c-4a36-8536-f88f03db13ac" providerId="ADAL" clId="{29ED4527-B1E5-44AE-B529-E5EFA631FC08}" dt="2023-03-02T08:42:43.077" v="2722" actId="1076"/>
          <ac:picMkLst>
            <pc:docMk/>
            <pc:sldMk cId="163772485" sldId="984"/>
            <ac:picMk id="11" creationId="{A454A30B-22D9-C676-8198-1686E9C0E678}"/>
          </ac:picMkLst>
        </pc:picChg>
      </pc:sldChg>
      <pc:sldChg chg="modSp add mod">
        <pc:chgData name="GAO Jingtong" userId="bf58ca31-fa8c-4a36-8536-f88f03db13ac" providerId="ADAL" clId="{29ED4527-B1E5-44AE-B529-E5EFA631FC08}" dt="2023-03-02T09:35:43.637" v="3418" actId="20577"/>
        <pc:sldMkLst>
          <pc:docMk/>
          <pc:sldMk cId="2713672052" sldId="985"/>
        </pc:sldMkLst>
        <pc:spChg chg="mod">
          <ac:chgData name="GAO Jingtong" userId="bf58ca31-fa8c-4a36-8536-f88f03db13ac" providerId="ADAL" clId="{29ED4527-B1E5-44AE-B529-E5EFA631FC08}" dt="2023-03-02T08:47:51.450" v="2808" actId="20577"/>
          <ac:spMkLst>
            <pc:docMk/>
            <pc:sldMk cId="2713672052" sldId="985"/>
            <ac:spMk id="2" creationId="{56C7C935-EB4C-8D49-B162-4193C0EE0C03}"/>
          </ac:spMkLst>
        </pc:spChg>
        <pc:spChg chg="mod">
          <ac:chgData name="GAO Jingtong" userId="bf58ca31-fa8c-4a36-8536-f88f03db13ac" providerId="ADAL" clId="{29ED4527-B1E5-44AE-B529-E5EFA631FC08}" dt="2023-03-02T09:35:43.637" v="3418" actId="20577"/>
          <ac:spMkLst>
            <pc:docMk/>
            <pc:sldMk cId="2713672052" sldId="985"/>
            <ac:spMk id="3" creationId="{67307112-83CD-D741-93C5-8CB1484141B3}"/>
          </ac:spMkLst>
        </pc:spChg>
      </pc:sldChg>
      <pc:sldChg chg="addSp delSp modSp add mod">
        <pc:chgData name="GAO Jingtong" userId="bf58ca31-fa8c-4a36-8536-f88f03db13ac" providerId="ADAL" clId="{29ED4527-B1E5-44AE-B529-E5EFA631FC08}" dt="2023-03-02T09:04:48.400" v="3106" actId="1076"/>
        <pc:sldMkLst>
          <pc:docMk/>
          <pc:sldMk cId="3322865007" sldId="986"/>
        </pc:sldMkLst>
        <pc:spChg chg="mod">
          <ac:chgData name="GAO Jingtong" userId="bf58ca31-fa8c-4a36-8536-f88f03db13ac" providerId="ADAL" clId="{29ED4527-B1E5-44AE-B529-E5EFA631FC08}" dt="2023-03-02T08:54:45.091" v="3009" actId="20577"/>
          <ac:spMkLst>
            <pc:docMk/>
            <pc:sldMk cId="3322865007" sldId="986"/>
            <ac:spMk id="2" creationId="{56C7C935-EB4C-8D49-B162-4193C0EE0C03}"/>
          </ac:spMkLst>
        </pc:spChg>
        <pc:spChg chg="mod">
          <ac:chgData name="GAO Jingtong" userId="bf58ca31-fa8c-4a36-8536-f88f03db13ac" providerId="ADAL" clId="{29ED4527-B1E5-44AE-B529-E5EFA631FC08}" dt="2023-03-02T09:04:05.519" v="3104" actId="20577"/>
          <ac:spMkLst>
            <pc:docMk/>
            <pc:sldMk cId="3322865007" sldId="986"/>
            <ac:spMk id="3" creationId="{67307112-83CD-D741-93C5-8CB1484141B3}"/>
          </ac:spMkLst>
        </pc:spChg>
        <pc:spChg chg="add mod">
          <ac:chgData name="GAO Jingtong" userId="bf58ca31-fa8c-4a36-8536-f88f03db13ac" providerId="ADAL" clId="{29ED4527-B1E5-44AE-B529-E5EFA631FC08}" dt="2023-03-02T09:02:52.130" v="3080" actId="14100"/>
          <ac:spMkLst>
            <pc:docMk/>
            <pc:sldMk cId="3322865007" sldId="986"/>
            <ac:spMk id="11" creationId="{51B61C29-FF7D-D18B-4D85-ECDA6366F39A}"/>
          </ac:spMkLst>
        </pc:spChg>
        <pc:picChg chg="del">
          <ac:chgData name="GAO Jingtong" userId="bf58ca31-fa8c-4a36-8536-f88f03db13ac" providerId="ADAL" clId="{29ED4527-B1E5-44AE-B529-E5EFA631FC08}" dt="2023-03-02T08:54:48.531" v="3010" actId="21"/>
          <ac:picMkLst>
            <pc:docMk/>
            <pc:sldMk cId="3322865007" sldId="986"/>
            <ac:picMk id="6" creationId="{642270FD-FA95-47E7-C592-6F50900564D3}"/>
          </ac:picMkLst>
        </pc:picChg>
        <pc:picChg chg="add del mod">
          <ac:chgData name="GAO Jingtong" userId="bf58ca31-fa8c-4a36-8536-f88f03db13ac" providerId="ADAL" clId="{29ED4527-B1E5-44AE-B529-E5EFA631FC08}" dt="2023-03-02T09:01:40.194" v="3072" actId="21"/>
          <ac:picMkLst>
            <pc:docMk/>
            <pc:sldMk cId="3322865007" sldId="986"/>
            <ac:picMk id="7" creationId="{91DE43C0-7A64-0753-8F1E-73ACE4B82298}"/>
          </ac:picMkLst>
        </pc:picChg>
        <pc:picChg chg="add mod">
          <ac:chgData name="GAO Jingtong" userId="bf58ca31-fa8c-4a36-8536-f88f03db13ac" providerId="ADAL" clId="{29ED4527-B1E5-44AE-B529-E5EFA631FC08}" dt="2023-03-02T09:01:42.987" v="3073" actId="1076"/>
          <ac:picMkLst>
            <pc:docMk/>
            <pc:sldMk cId="3322865007" sldId="986"/>
            <ac:picMk id="10" creationId="{04D26FAF-9791-F18E-495F-2C9AFF2B6219}"/>
          </ac:picMkLst>
        </pc:picChg>
        <pc:picChg chg="add mod">
          <ac:chgData name="GAO Jingtong" userId="bf58ca31-fa8c-4a36-8536-f88f03db13ac" providerId="ADAL" clId="{29ED4527-B1E5-44AE-B529-E5EFA631FC08}" dt="2023-03-02T09:04:48.400" v="3106" actId="1076"/>
          <ac:picMkLst>
            <pc:docMk/>
            <pc:sldMk cId="3322865007" sldId="986"/>
            <ac:picMk id="13" creationId="{0BDCE4CC-74AF-1218-E769-FEFF834FD26B}"/>
          </ac:picMkLst>
        </pc:picChg>
      </pc:sldChg>
      <pc:sldChg chg="addSp delSp modSp add del mod">
        <pc:chgData name="GAO Jingtong" userId="bf58ca31-fa8c-4a36-8536-f88f03db13ac" providerId="ADAL" clId="{29ED4527-B1E5-44AE-B529-E5EFA631FC08}" dt="2023-03-02T09:15:25.326" v="3176" actId="1076"/>
        <pc:sldMkLst>
          <pc:docMk/>
          <pc:sldMk cId="3744921742" sldId="987"/>
        </pc:sldMkLst>
        <pc:spChg chg="mod">
          <ac:chgData name="GAO Jingtong" userId="bf58ca31-fa8c-4a36-8536-f88f03db13ac" providerId="ADAL" clId="{29ED4527-B1E5-44AE-B529-E5EFA631FC08}" dt="2023-03-02T09:10:10.473" v="3156" actId="5793"/>
          <ac:spMkLst>
            <pc:docMk/>
            <pc:sldMk cId="3744921742" sldId="987"/>
            <ac:spMk id="3" creationId="{67307112-83CD-D741-93C5-8CB1484141B3}"/>
          </ac:spMkLst>
        </pc:spChg>
        <pc:spChg chg="add del mod">
          <ac:chgData name="GAO Jingtong" userId="bf58ca31-fa8c-4a36-8536-f88f03db13ac" providerId="ADAL" clId="{29ED4527-B1E5-44AE-B529-E5EFA631FC08}" dt="2023-03-02T09:07:25.490" v="3133"/>
          <ac:spMkLst>
            <pc:docMk/>
            <pc:sldMk cId="3744921742" sldId="987"/>
            <ac:spMk id="7" creationId="{FD1543B4-9DEF-9553-7A98-AB3358CFF984}"/>
          </ac:spMkLst>
        </pc:spChg>
        <pc:picChg chg="add mod modCrop">
          <ac:chgData name="GAO Jingtong" userId="bf58ca31-fa8c-4a36-8536-f88f03db13ac" providerId="ADAL" clId="{29ED4527-B1E5-44AE-B529-E5EFA631FC08}" dt="2023-03-02T09:07:37.458" v="3134" actId="732"/>
          <ac:picMkLst>
            <pc:docMk/>
            <pc:sldMk cId="3744921742" sldId="987"/>
            <ac:picMk id="6" creationId="{20C8B843-5A60-A486-395A-18858CC66BCD}"/>
          </ac:picMkLst>
        </pc:picChg>
        <pc:picChg chg="del">
          <ac:chgData name="GAO Jingtong" userId="bf58ca31-fa8c-4a36-8536-f88f03db13ac" providerId="ADAL" clId="{29ED4527-B1E5-44AE-B529-E5EFA631FC08}" dt="2023-03-02T09:06:01.561" v="3120" actId="21"/>
          <ac:picMkLst>
            <pc:docMk/>
            <pc:sldMk cId="3744921742" sldId="987"/>
            <ac:picMk id="10" creationId="{04D26FAF-9791-F18E-495F-2C9AFF2B6219}"/>
          </ac:picMkLst>
        </pc:picChg>
        <pc:picChg chg="add del mod">
          <ac:chgData name="GAO Jingtong" userId="bf58ca31-fa8c-4a36-8536-f88f03db13ac" providerId="ADAL" clId="{29ED4527-B1E5-44AE-B529-E5EFA631FC08}" dt="2023-03-02T09:09:31.231" v="3138" actId="22"/>
          <ac:picMkLst>
            <pc:docMk/>
            <pc:sldMk cId="3744921742" sldId="987"/>
            <ac:picMk id="12" creationId="{901EA959-7D72-853C-F612-28ED88F6DB99}"/>
          </ac:picMkLst>
        </pc:picChg>
        <pc:picChg chg="del">
          <ac:chgData name="GAO Jingtong" userId="bf58ca31-fa8c-4a36-8536-f88f03db13ac" providerId="ADAL" clId="{29ED4527-B1E5-44AE-B529-E5EFA631FC08}" dt="2023-03-02T09:10:15.634" v="3157" actId="21"/>
          <ac:picMkLst>
            <pc:docMk/>
            <pc:sldMk cId="3744921742" sldId="987"/>
            <ac:picMk id="13" creationId="{0BDCE4CC-74AF-1218-E769-FEFF834FD26B}"/>
          </ac:picMkLst>
        </pc:picChg>
        <pc:picChg chg="add mod">
          <ac:chgData name="GAO Jingtong" userId="bf58ca31-fa8c-4a36-8536-f88f03db13ac" providerId="ADAL" clId="{29ED4527-B1E5-44AE-B529-E5EFA631FC08}" dt="2023-03-02T09:15:25.326" v="3176" actId="1076"/>
          <ac:picMkLst>
            <pc:docMk/>
            <pc:sldMk cId="3744921742" sldId="987"/>
            <ac:picMk id="15" creationId="{8C5A5DAB-632A-4DD1-C022-EE8350D00828}"/>
          </ac:picMkLst>
        </pc:picChg>
      </pc:sldChg>
      <pc:sldChg chg="addSp modSp add del mod">
        <pc:chgData name="GAO Jingtong" userId="bf58ca31-fa8c-4a36-8536-f88f03db13ac" providerId="ADAL" clId="{29ED4527-B1E5-44AE-B529-E5EFA631FC08}" dt="2023-03-02T09:15:27.822" v="3177" actId="2696"/>
        <pc:sldMkLst>
          <pc:docMk/>
          <pc:sldMk cId="2220367119" sldId="988"/>
        </pc:sldMkLst>
        <pc:picChg chg="add mod">
          <ac:chgData name="GAO Jingtong" userId="bf58ca31-fa8c-4a36-8536-f88f03db13ac" providerId="ADAL" clId="{29ED4527-B1E5-44AE-B529-E5EFA631FC08}" dt="2023-03-02T09:14:11.768" v="3173" actId="1076"/>
          <ac:picMkLst>
            <pc:docMk/>
            <pc:sldMk cId="2220367119" sldId="988"/>
            <ac:picMk id="7" creationId="{4BAB089C-264D-0C0B-D86B-63402C154653}"/>
          </ac:picMkLst>
        </pc:picChg>
        <pc:picChg chg="mod">
          <ac:chgData name="GAO Jingtong" userId="bf58ca31-fa8c-4a36-8536-f88f03db13ac" providerId="ADAL" clId="{29ED4527-B1E5-44AE-B529-E5EFA631FC08}" dt="2023-03-02T09:14:10.306" v="3172" actId="1076"/>
          <ac:picMkLst>
            <pc:docMk/>
            <pc:sldMk cId="2220367119" sldId="988"/>
            <ac:picMk id="15" creationId="{8C5A5DAB-632A-4DD1-C022-EE8350D00828}"/>
          </ac:picMkLst>
        </pc:picChg>
      </pc:sldChg>
      <pc:sldChg chg="addSp delSp modSp add mod">
        <pc:chgData name="GAO Jingtong" userId="bf58ca31-fa8c-4a36-8536-f88f03db13ac" providerId="ADAL" clId="{29ED4527-B1E5-44AE-B529-E5EFA631FC08}" dt="2023-03-02T09:23:43.643" v="3273" actId="20577"/>
        <pc:sldMkLst>
          <pc:docMk/>
          <pc:sldMk cId="3887020386" sldId="988"/>
        </pc:sldMkLst>
        <pc:spChg chg="mod">
          <ac:chgData name="GAO Jingtong" userId="bf58ca31-fa8c-4a36-8536-f88f03db13ac" providerId="ADAL" clId="{29ED4527-B1E5-44AE-B529-E5EFA631FC08}" dt="2023-03-02T09:23:43.643" v="3273" actId="20577"/>
          <ac:spMkLst>
            <pc:docMk/>
            <pc:sldMk cId="3887020386" sldId="988"/>
            <ac:spMk id="2" creationId="{56C7C935-EB4C-8D49-B162-4193C0EE0C03}"/>
          </ac:spMkLst>
        </pc:spChg>
        <pc:spChg chg="mod">
          <ac:chgData name="GAO Jingtong" userId="bf58ca31-fa8c-4a36-8536-f88f03db13ac" providerId="ADAL" clId="{29ED4527-B1E5-44AE-B529-E5EFA631FC08}" dt="2023-03-02T09:21:01.996" v="3261" actId="20577"/>
          <ac:spMkLst>
            <pc:docMk/>
            <pc:sldMk cId="3887020386" sldId="988"/>
            <ac:spMk id="3" creationId="{67307112-83CD-D741-93C5-8CB1484141B3}"/>
          </ac:spMkLst>
        </pc:spChg>
        <pc:picChg chg="del">
          <ac:chgData name="GAO Jingtong" userId="bf58ca31-fa8c-4a36-8536-f88f03db13ac" providerId="ADAL" clId="{29ED4527-B1E5-44AE-B529-E5EFA631FC08}" dt="2023-03-02T09:15:56.835" v="3187" actId="21"/>
          <ac:picMkLst>
            <pc:docMk/>
            <pc:sldMk cId="3887020386" sldId="988"/>
            <ac:picMk id="6" creationId="{20C8B843-5A60-A486-395A-18858CC66BCD}"/>
          </ac:picMkLst>
        </pc:picChg>
        <pc:picChg chg="add del mod">
          <ac:chgData name="GAO Jingtong" userId="bf58ca31-fa8c-4a36-8536-f88f03db13ac" providerId="ADAL" clId="{29ED4527-B1E5-44AE-B529-E5EFA631FC08}" dt="2023-03-02T09:21:04.918" v="3262" actId="21"/>
          <ac:picMkLst>
            <pc:docMk/>
            <pc:sldMk cId="3887020386" sldId="988"/>
            <ac:picMk id="7" creationId="{068852D0-70C4-59AF-E674-8B61E8E3FE12}"/>
          </ac:picMkLst>
        </pc:picChg>
        <pc:picChg chg="add del mod">
          <ac:chgData name="GAO Jingtong" userId="bf58ca31-fa8c-4a36-8536-f88f03db13ac" providerId="ADAL" clId="{29ED4527-B1E5-44AE-B529-E5EFA631FC08}" dt="2023-03-02T09:21:04.918" v="3262" actId="21"/>
          <ac:picMkLst>
            <pc:docMk/>
            <pc:sldMk cId="3887020386" sldId="988"/>
            <ac:picMk id="10" creationId="{BF3D3452-98EA-82A3-B041-0C065A330153}"/>
          </ac:picMkLst>
        </pc:picChg>
        <pc:picChg chg="add">
          <ac:chgData name="GAO Jingtong" userId="bf58ca31-fa8c-4a36-8536-f88f03db13ac" providerId="ADAL" clId="{29ED4527-B1E5-44AE-B529-E5EFA631FC08}" dt="2023-03-02T09:21:46.319" v="3263" actId="22"/>
          <ac:picMkLst>
            <pc:docMk/>
            <pc:sldMk cId="3887020386" sldId="988"/>
            <ac:picMk id="13" creationId="{9AB787A4-C2BA-CE73-AA23-5E819FBB8CF9}"/>
          </ac:picMkLst>
        </pc:picChg>
        <pc:picChg chg="del">
          <ac:chgData name="GAO Jingtong" userId="bf58ca31-fa8c-4a36-8536-f88f03db13ac" providerId="ADAL" clId="{29ED4527-B1E5-44AE-B529-E5EFA631FC08}" dt="2023-03-02T09:19:32.306" v="3247" actId="21"/>
          <ac:picMkLst>
            <pc:docMk/>
            <pc:sldMk cId="3887020386" sldId="988"/>
            <ac:picMk id="15" creationId="{8C5A5DAB-632A-4DD1-C022-EE8350D00828}"/>
          </ac:picMkLst>
        </pc:picChg>
      </pc:sldChg>
      <pc:sldChg chg="add ord">
        <pc:chgData name="GAO Jingtong" userId="bf58ca31-fa8c-4a36-8536-f88f03db13ac" providerId="ADAL" clId="{29ED4527-B1E5-44AE-B529-E5EFA631FC08}" dt="2023-03-02T09:31:14.125" v="3338"/>
        <pc:sldMkLst>
          <pc:docMk/>
          <pc:sldMk cId="2269388232" sldId="989"/>
        </pc:sldMkLst>
      </pc:sldChg>
      <pc:sldChg chg="add del">
        <pc:chgData name="GAO Jingtong" userId="bf58ca31-fa8c-4a36-8536-f88f03db13ac" providerId="ADAL" clId="{29ED4527-B1E5-44AE-B529-E5EFA631FC08}" dt="2023-03-02T09:13:49.947" v="3164"/>
        <pc:sldMkLst>
          <pc:docMk/>
          <pc:sldMk cId="2811230009" sldId="989"/>
        </pc:sldMkLst>
      </pc:sldChg>
      <pc:sldChg chg="addSp delSp modSp add mod">
        <pc:chgData name="GAO Jingtong" userId="bf58ca31-fa8c-4a36-8536-f88f03db13ac" providerId="ADAL" clId="{29ED4527-B1E5-44AE-B529-E5EFA631FC08}" dt="2023-03-02T09:31:00.308" v="3335" actId="1076"/>
        <pc:sldMkLst>
          <pc:docMk/>
          <pc:sldMk cId="337847366" sldId="990"/>
        </pc:sldMkLst>
        <pc:spChg chg="mod">
          <ac:chgData name="GAO Jingtong" userId="bf58ca31-fa8c-4a36-8536-f88f03db13ac" providerId="ADAL" clId="{29ED4527-B1E5-44AE-B529-E5EFA631FC08}" dt="2023-03-02T09:23:51.595" v="3285" actId="20577"/>
          <ac:spMkLst>
            <pc:docMk/>
            <pc:sldMk cId="337847366" sldId="990"/>
            <ac:spMk id="2" creationId="{56C7C935-EB4C-8D49-B162-4193C0EE0C03}"/>
          </ac:spMkLst>
        </pc:spChg>
        <pc:spChg chg="mod">
          <ac:chgData name="GAO Jingtong" userId="bf58ca31-fa8c-4a36-8536-f88f03db13ac" providerId="ADAL" clId="{29ED4527-B1E5-44AE-B529-E5EFA631FC08}" dt="2023-03-02T09:29:49.337" v="3334" actId="20577"/>
          <ac:spMkLst>
            <pc:docMk/>
            <pc:sldMk cId="337847366" sldId="990"/>
            <ac:spMk id="3" creationId="{67307112-83CD-D741-93C5-8CB1484141B3}"/>
          </ac:spMkLst>
        </pc:spChg>
        <pc:picChg chg="add mod">
          <ac:chgData name="GAO Jingtong" userId="bf58ca31-fa8c-4a36-8536-f88f03db13ac" providerId="ADAL" clId="{29ED4527-B1E5-44AE-B529-E5EFA631FC08}" dt="2023-03-02T09:31:00.308" v="3335" actId="1076"/>
          <ac:picMkLst>
            <pc:docMk/>
            <pc:sldMk cId="337847366" sldId="990"/>
            <ac:picMk id="6" creationId="{BD81BA1E-7BBA-BB2A-5993-D51750F304F8}"/>
          </ac:picMkLst>
        </pc:picChg>
        <pc:picChg chg="del">
          <ac:chgData name="GAO Jingtong" userId="bf58ca31-fa8c-4a36-8536-f88f03db13ac" providerId="ADAL" clId="{29ED4527-B1E5-44AE-B529-E5EFA631FC08}" dt="2023-03-02T09:24:42.199" v="3294" actId="21"/>
          <ac:picMkLst>
            <pc:docMk/>
            <pc:sldMk cId="337847366" sldId="990"/>
            <ac:picMk id="13" creationId="{9AB787A4-C2BA-CE73-AA23-5E819FBB8CF9}"/>
          </ac:picMkLst>
        </pc:picChg>
      </pc:sldChg>
      <pc:sldChg chg="addSp delSp modSp add mod ord">
        <pc:chgData name="GAO Jingtong" userId="bf58ca31-fa8c-4a36-8536-f88f03db13ac" providerId="ADAL" clId="{29ED4527-B1E5-44AE-B529-E5EFA631FC08}" dt="2023-03-02T09:32:32.189" v="3353"/>
        <pc:sldMkLst>
          <pc:docMk/>
          <pc:sldMk cId="2408920821" sldId="991"/>
        </pc:sldMkLst>
        <pc:spChg chg="mod">
          <ac:chgData name="GAO Jingtong" userId="bf58ca31-fa8c-4a36-8536-f88f03db13ac" providerId="ADAL" clId="{29ED4527-B1E5-44AE-B529-E5EFA631FC08}" dt="2023-03-02T09:31:22.540" v="3340" actId="20577"/>
          <ac:spMkLst>
            <pc:docMk/>
            <pc:sldMk cId="2408920821" sldId="991"/>
            <ac:spMk id="3" creationId="{67307112-83CD-D741-93C5-8CB1484141B3}"/>
          </ac:spMkLst>
        </pc:spChg>
        <pc:picChg chg="del">
          <ac:chgData name="GAO Jingtong" userId="bf58ca31-fa8c-4a36-8536-f88f03db13ac" providerId="ADAL" clId="{29ED4527-B1E5-44AE-B529-E5EFA631FC08}" dt="2023-03-02T09:31:20.004" v="3339" actId="21"/>
          <ac:picMkLst>
            <pc:docMk/>
            <pc:sldMk cId="2408920821" sldId="991"/>
            <ac:picMk id="6" creationId="{BD81BA1E-7BBA-BB2A-5993-D51750F304F8}"/>
          </ac:picMkLst>
        </pc:picChg>
        <pc:picChg chg="add mod">
          <ac:chgData name="GAO Jingtong" userId="bf58ca31-fa8c-4a36-8536-f88f03db13ac" providerId="ADAL" clId="{29ED4527-B1E5-44AE-B529-E5EFA631FC08}" dt="2023-03-02T09:31:56.955" v="3347" actId="14100"/>
          <ac:picMkLst>
            <pc:docMk/>
            <pc:sldMk cId="2408920821" sldId="991"/>
            <ac:picMk id="7" creationId="{CAE3457E-2636-84C6-643A-5FC581B914B3}"/>
          </ac:picMkLst>
        </pc:picChg>
        <pc:picChg chg="add mod">
          <ac:chgData name="GAO Jingtong" userId="bf58ca31-fa8c-4a36-8536-f88f03db13ac" providerId="ADAL" clId="{29ED4527-B1E5-44AE-B529-E5EFA631FC08}" dt="2023-03-02T09:32:29.859" v="3351" actId="1076"/>
          <ac:picMkLst>
            <pc:docMk/>
            <pc:sldMk cId="2408920821" sldId="991"/>
            <ac:picMk id="10" creationId="{30C56B3C-9950-DCDD-951A-9567B551AC6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97EF70EB-5DC2-D842-958E-B284D85ED19C}" type="datetimeFigureOut">
              <a:rPr lang="en-US" smtClean="0"/>
              <a:t>1/29/2024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56C497-0455-0344-9C75-D272A4AF57BC}" type="slidenum">
              <a:rPr lang="en-US" smtClean="0"/>
              <a:t>‹#›</a:t>
            </a:fld>
            <a:endParaRPr lang="en-US"/>
          </a:p>
        </p:txBody>
      </p:sp>
    </p:spTree>
    <p:extLst>
      <p:ext uri="{BB962C8B-B14F-4D97-AF65-F5344CB8AC3E}">
        <p14:creationId xmlns:p14="http://schemas.microsoft.com/office/powerpoint/2010/main" val="5657704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DDEF87E4-1D55-A14C-A251-44D0A3B4ADF6}" type="datetimeFigureOut">
              <a:rPr lang="en-US" smtClean="0"/>
              <a:t>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DAD2BE-DB80-8043-BD6F-CE9EA20DEE74}" type="slidenum">
              <a:rPr lang="en-US" smtClean="0"/>
              <a:t>‹#›</a:t>
            </a:fld>
            <a:endParaRPr lang="en-US"/>
          </a:p>
        </p:txBody>
      </p:sp>
    </p:spTree>
    <p:extLst>
      <p:ext uri="{BB962C8B-B14F-4D97-AF65-F5344CB8AC3E}">
        <p14:creationId xmlns:p14="http://schemas.microsoft.com/office/powerpoint/2010/main" val="1473635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8DAD2BE-DB80-8043-BD6F-CE9EA20DEE74}" type="slidenum">
              <a:rPr lang="en-US" smtClean="0"/>
              <a:t>2</a:t>
            </a:fld>
            <a:endParaRPr lang="en-US"/>
          </a:p>
        </p:txBody>
      </p:sp>
    </p:spTree>
    <p:extLst>
      <p:ext uri="{BB962C8B-B14F-4D97-AF65-F5344CB8AC3E}">
        <p14:creationId xmlns:p14="http://schemas.microsoft.com/office/powerpoint/2010/main" val="3897169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8DAD2BE-DB80-8043-BD6F-CE9EA20DEE74}" type="slidenum">
              <a:rPr lang="en-US" smtClean="0"/>
              <a:t>3</a:t>
            </a:fld>
            <a:endParaRPr lang="en-US"/>
          </a:p>
        </p:txBody>
      </p:sp>
    </p:spTree>
    <p:extLst>
      <p:ext uri="{BB962C8B-B14F-4D97-AF65-F5344CB8AC3E}">
        <p14:creationId xmlns:p14="http://schemas.microsoft.com/office/powerpoint/2010/main" val="3367234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8DAD2BE-DB80-8043-BD6F-CE9EA20DEE74}" type="slidenum">
              <a:rPr lang="en-US" smtClean="0"/>
              <a:t>4</a:t>
            </a:fld>
            <a:endParaRPr lang="en-US"/>
          </a:p>
        </p:txBody>
      </p:sp>
    </p:spTree>
    <p:extLst>
      <p:ext uri="{BB962C8B-B14F-4D97-AF65-F5344CB8AC3E}">
        <p14:creationId xmlns:p14="http://schemas.microsoft.com/office/powerpoint/2010/main" val="1741196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8DAD2BE-DB80-8043-BD6F-CE9EA20DEE74}" type="slidenum">
              <a:rPr lang="en-US" smtClean="0"/>
              <a:t>5</a:t>
            </a:fld>
            <a:endParaRPr lang="en-US"/>
          </a:p>
        </p:txBody>
      </p:sp>
    </p:spTree>
    <p:extLst>
      <p:ext uri="{BB962C8B-B14F-4D97-AF65-F5344CB8AC3E}">
        <p14:creationId xmlns:p14="http://schemas.microsoft.com/office/powerpoint/2010/main" val="4006401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728842"/>
            <a:ext cx="10363200" cy="1301965"/>
          </a:xfrm>
          <a:prstGeom prst="rect">
            <a:avLst/>
          </a:prstGeom>
        </p:spPr>
        <p:txBody>
          <a:bodyPr>
            <a:normAutofit/>
          </a:bodyPr>
          <a:lstStyle>
            <a:lvl1pPr algn="ctr">
              <a:defRPr sz="3600" b="1" i="0" baseline="0">
                <a:ln>
                  <a:noFill/>
                </a:ln>
                <a:solidFill>
                  <a:schemeClr val="tx2"/>
                </a:solidFill>
                <a:latin typeface="+mj-lt"/>
                <a:ea typeface="Calibri" panose="020F0502020204030204" pitchFamily="34" charset="0"/>
                <a:cs typeface="Calibri" panose="020F0502020204030204" pitchFamily="34" charset="0"/>
              </a:defRPr>
            </a:lvl1pPr>
          </a:lstStyle>
          <a:p>
            <a:r>
              <a:rPr lang="en-US" dirty="0"/>
              <a:t>Presentation Title</a:t>
            </a:r>
          </a:p>
        </p:txBody>
      </p:sp>
      <p:sp>
        <p:nvSpPr>
          <p:cNvPr id="3" name="Subtitle 2"/>
          <p:cNvSpPr>
            <a:spLocks noGrp="1"/>
          </p:cNvSpPr>
          <p:nvPr>
            <p:ph type="subTitle" idx="1"/>
          </p:nvPr>
        </p:nvSpPr>
        <p:spPr>
          <a:xfrm>
            <a:off x="914400" y="3030807"/>
            <a:ext cx="10363200" cy="2102356"/>
          </a:xfrm>
          <a:prstGeom prst="rect">
            <a:avLst/>
          </a:prstGeom>
        </p:spPr>
        <p:txBody>
          <a:bodyPr anchor="t">
            <a:normAutofit/>
          </a:bodyPr>
          <a:lstStyle>
            <a:lvl1pPr marL="0" indent="0" algn="l">
              <a:buNone/>
              <a:defRPr sz="2400" b="0" i="0">
                <a:solidFill>
                  <a:schemeClr val="tx2"/>
                </a:solidFill>
                <a:latin typeface="+mj-lt"/>
                <a:ea typeface="Calibri" panose="020F0502020204030204" pitchFamily="34" charset="0"/>
                <a:cs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2" name="Slide Number Placeholder 5">
            <a:extLst>
              <a:ext uri="{FF2B5EF4-FFF2-40B4-BE49-F238E27FC236}">
                <a16:creationId xmlns:a16="http://schemas.microsoft.com/office/drawing/2014/main" id="{60F20515-D5B0-B74C-9A03-9D359BDAB34C}"/>
              </a:ext>
            </a:extLst>
          </p:cNvPr>
          <p:cNvSpPr>
            <a:spLocks noGrp="1"/>
          </p:cNvSpPr>
          <p:nvPr>
            <p:ph type="sldNum" sz="quarter" idx="4"/>
          </p:nvPr>
        </p:nvSpPr>
        <p:spPr>
          <a:xfrm>
            <a:off x="11024509" y="6454969"/>
            <a:ext cx="503695" cy="384048"/>
          </a:xfrm>
          <a:prstGeom prst="rect">
            <a:avLst/>
          </a:prstGeom>
        </p:spPr>
        <p:txBody>
          <a:bodyPr vert="horz" lIns="91440" tIns="45720" rIns="91440" bIns="45720" rtlCol="0" anchor="ctr"/>
          <a:lstStyle>
            <a:lvl1pPr algn="r">
              <a:defRPr sz="1200">
                <a:solidFill>
                  <a:schemeClr val="bg1"/>
                </a:solidFill>
              </a:defRPr>
            </a:lvl1pPr>
          </a:lstStyle>
          <a:p>
            <a:pPr algn="l"/>
            <a:fld id="{F4FE403C-12BB-BE49-8A6A-FF9E5FBA902F}" type="slidenum">
              <a:rPr lang="en-US" smtClean="0"/>
              <a:pPr algn="l"/>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alpha val="76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743916"/>
          </a:xfrm>
          <a:prstGeom prst="rect">
            <a:avLst/>
          </a:prstGeom>
        </p:spPr>
        <p:txBody>
          <a:bodyPr>
            <a:normAutofit/>
          </a:bodyPr>
          <a:lstStyle>
            <a:lvl1pPr algn="l">
              <a:defRPr sz="3600" b="1" i="0" baseline="0">
                <a:solidFill>
                  <a:schemeClr val="tx2"/>
                </a:solidFill>
                <a:latin typeface="+mj-lt"/>
                <a:ea typeface="Calibri" panose="020F0502020204030204" pitchFamily="34" charset="0"/>
                <a:cs typeface="Calibri" panose="020F0502020204030204" pitchFamily="34" charset="0"/>
              </a:defRPr>
            </a:lvl1pPr>
          </a:lstStyle>
          <a:p>
            <a:r>
              <a:rPr lang="en-US" dirty="0"/>
              <a:t>Title</a:t>
            </a:r>
          </a:p>
        </p:txBody>
      </p:sp>
      <p:sp>
        <p:nvSpPr>
          <p:cNvPr id="3" name="Content Placeholder 2"/>
          <p:cNvSpPr>
            <a:spLocks noGrp="1"/>
          </p:cNvSpPr>
          <p:nvPr>
            <p:ph idx="1"/>
          </p:nvPr>
        </p:nvSpPr>
        <p:spPr>
          <a:xfrm>
            <a:off x="0" y="743917"/>
            <a:ext cx="12192000" cy="5672382"/>
          </a:xfrm>
          <a:prstGeom prst="rect">
            <a:avLst/>
          </a:prstGeom>
        </p:spPr>
        <p:txBody>
          <a:bodyPr/>
          <a:lstStyle>
            <a:lvl1pPr>
              <a:buClr>
                <a:schemeClr val="tx2"/>
              </a:buClr>
              <a:buFont typeface="Wingdings" charset="2"/>
              <a:buChar char="§"/>
              <a:defRPr sz="2800" b="0" i="0">
                <a:solidFill>
                  <a:schemeClr val="tx2"/>
                </a:solidFill>
                <a:latin typeface="+mj-lt"/>
                <a:ea typeface="Calibri" panose="020F0502020204030204" pitchFamily="34" charset="0"/>
                <a:cs typeface="Calibri" panose="020F0502020204030204" pitchFamily="34" charset="0"/>
              </a:defRPr>
            </a:lvl1pPr>
            <a:lvl2pPr marL="649224">
              <a:buClr>
                <a:schemeClr val="tx2"/>
              </a:buClr>
              <a:buSzPct val="85000"/>
              <a:buFont typeface="Wingdings" charset="2"/>
              <a:buChar char="§"/>
              <a:defRPr sz="2400" b="0" i="0">
                <a:solidFill>
                  <a:schemeClr val="tx2"/>
                </a:solidFill>
                <a:latin typeface="+mj-lt"/>
                <a:ea typeface="Calibri" panose="020F0502020204030204" pitchFamily="34" charset="0"/>
                <a:cs typeface="Calibri" panose="020F0502020204030204" pitchFamily="34" charset="0"/>
              </a:defRPr>
            </a:lvl2pPr>
            <a:lvl3pPr>
              <a:buClr>
                <a:schemeClr val="tx2"/>
              </a:buClr>
              <a:defRPr sz="2000" b="0" i="0">
                <a:solidFill>
                  <a:schemeClr val="tx2"/>
                </a:solidFill>
                <a:latin typeface="+mj-lt"/>
                <a:ea typeface="Calibri" panose="020F0502020204030204" pitchFamily="34" charset="0"/>
                <a:cs typeface="Calibri" panose="020F0502020204030204" pitchFamily="34" charset="0"/>
              </a:defRPr>
            </a:lvl3pPr>
            <a:lvl4pPr>
              <a:buClr>
                <a:schemeClr val="tx2"/>
              </a:buClr>
              <a:defRPr b="0" i="0">
                <a:solidFill>
                  <a:schemeClr val="tx2"/>
                </a:solidFill>
                <a:latin typeface="+mj-lt"/>
                <a:ea typeface="Calibri" panose="020F0502020204030204" pitchFamily="34" charset="0"/>
                <a:cs typeface="Calibri" panose="020F0502020204030204" pitchFamily="34" charset="0"/>
              </a:defRPr>
            </a:lvl4pPr>
            <a:lvl5pPr>
              <a:buClr>
                <a:schemeClr val="tx2"/>
              </a:buClr>
              <a:defRPr b="0" i="0">
                <a:solidFill>
                  <a:schemeClr val="tx2"/>
                </a:solidFill>
                <a:latin typeface="+mj-lt"/>
                <a:ea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flipV="1">
            <a:off x="0" y="743917"/>
            <a:ext cx="12192000" cy="1"/>
          </a:xfrm>
          <a:prstGeom prst="line">
            <a:avLst/>
          </a:prstGeom>
          <a:ln w="41275">
            <a:solidFill>
              <a:srgbClr val="6B1840"/>
            </a:solidFill>
          </a:ln>
          <a:effectLst/>
        </p:spPr>
        <p:style>
          <a:lnRef idx="2">
            <a:schemeClr val="accent1"/>
          </a:lnRef>
          <a:fillRef idx="0">
            <a:schemeClr val="accent1"/>
          </a:fillRef>
          <a:effectRef idx="1">
            <a:schemeClr val="accent1"/>
          </a:effectRef>
          <a:fontRef idx="minor">
            <a:schemeClr val="tx1"/>
          </a:fontRef>
        </p:style>
      </p:cxnSp>
      <p:sp>
        <p:nvSpPr>
          <p:cNvPr id="14" name="Slide Number Placeholder 5">
            <a:extLst>
              <a:ext uri="{FF2B5EF4-FFF2-40B4-BE49-F238E27FC236}">
                <a16:creationId xmlns:a16="http://schemas.microsoft.com/office/drawing/2014/main" id="{B5CD1B1D-C351-C546-965A-C178D9D5FC61}"/>
              </a:ext>
            </a:extLst>
          </p:cNvPr>
          <p:cNvSpPr>
            <a:spLocks noGrp="1"/>
          </p:cNvSpPr>
          <p:nvPr>
            <p:ph type="sldNum" sz="quarter" idx="4"/>
          </p:nvPr>
        </p:nvSpPr>
        <p:spPr>
          <a:xfrm>
            <a:off x="11024509" y="6454969"/>
            <a:ext cx="503695" cy="384048"/>
          </a:xfrm>
          <a:prstGeom prst="rect">
            <a:avLst/>
          </a:prstGeom>
        </p:spPr>
        <p:txBody>
          <a:bodyPr vert="horz" lIns="91440" tIns="45720" rIns="91440" bIns="45720" rtlCol="0" anchor="ctr"/>
          <a:lstStyle>
            <a:lvl1pPr algn="r">
              <a:defRPr sz="1200">
                <a:solidFill>
                  <a:schemeClr val="bg1"/>
                </a:solidFill>
              </a:defRPr>
            </a:lvl1pPr>
          </a:lstStyle>
          <a:p>
            <a:pPr algn="l"/>
            <a:fld id="{F4FE403C-12BB-BE49-8A6A-FF9E5FBA902F}" type="slidenum">
              <a:rPr lang="en-US" smtClean="0"/>
              <a:pPr algn="l"/>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4_Title and Content">
    <p:bg>
      <p:bgPr>
        <a:solidFill>
          <a:schemeClr val="bg1">
            <a:alpha val="76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0972800" cy="728420"/>
          </a:xfrm>
          <a:prstGeom prst="rect">
            <a:avLst/>
          </a:prstGeom>
        </p:spPr>
        <p:txBody>
          <a:bodyPr>
            <a:normAutofit/>
          </a:bodyPr>
          <a:lstStyle>
            <a:lvl1pPr algn="l">
              <a:defRPr sz="3600" b="0" i="0" baseline="0">
                <a:solidFill>
                  <a:schemeClr val="tx2"/>
                </a:solidFill>
                <a:latin typeface="+mj-lt"/>
                <a:cs typeface="Gotham-Bold"/>
              </a:defRPr>
            </a:lvl1pPr>
          </a:lstStyle>
          <a:p>
            <a:r>
              <a:rPr lang="en-US" dirty="0"/>
              <a:t>Title</a:t>
            </a:r>
          </a:p>
        </p:txBody>
      </p:sp>
      <p:sp>
        <p:nvSpPr>
          <p:cNvPr id="3" name="Content Placeholder 2"/>
          <p:cNvSpPr>
            <a:spLocks noGrp="1"/>
          </p:cNvSpPr>
          <p:nvPr>
            <p:ph idx="1"/>
          </p:nvPr>
        </p:nvSpPr>
        <p:spPr>
          <a:xfrm>
            <a:off x="-1" y="821405"/>
            <a:ext cx="5724041" cy="5534945"/>
          </a:xfrm>
          <a:prstGeom prst="rect">
            <a:avLst/>
          </a:prstGeom>
        </p:spPr>
        <p:txBody>
          <a:bodyPr/>
          <a:lstStyle>
            <a:lvl1pPr>
              <a:buClr>
                <a:schemeClr val="tx1">
                  <a:lumMod val="75000"/>
                  <a:lumOff val="25000"/>
                </a:schemeClr>
              </a:buClr>
              <a:buFont typeface="Wingdings" charset="2"/>
              <a:buChar char="§"/>
              <a:defRPr sz="2800" b="0" i="0">
                <a:solidFill>
                  <a:schemeClr val="tx2"/>
                </a:solidFill>
                <a:latin typeface="Gotham Book"/>
                <a:cs typeface="Gotham Book"/>
              </a:defRPr>
            </a:lvl1pPr>
            <a:lvl2pPr>
              <a:buClr>
                <a:schemeClr val="tx1">
                  <a:lumMod val="75000"/>
                  <a:lumOff val="25000"/>
                </a:schemeClr>
              </a:buClr>
              <a:buFont typeface="Wingdings" charset="2"/>
              <a:buChar char="§"/>
              <a:defRPr sz="2400" b="0" i="0">
                <a:solidFill>
                  <a:schemeClr val="tx2"/>
                </a:solidFill>
                <a:latin typeface="Gotham Book"/>
                <a:cs typeface="Gotham Book"/>
              </a:defRPr>
            </a:lvl2pPr>
            <a:lvl3pPr>
              <a:buClr>
                <a:schemeClr val="tx1">
                  <a:lumMod val="75000"/>
                  <a:lumOff val="25000"/>
                </a:schemeClr>
              </a:buClr>
              <a:defRPr sz="2000" b="0" i="0">
                <a:solidFill>
                  <a:schemeClr val="tx2"/>
                </a:solidFill>
                <a:latin typeface="Gotham Book"/>
                <a:cs typeface="Gotham Book"/>
              </a:defRPr>
            </a:lvl3pPr>
            <a:lvl4pPr>
              <a:defRPr b="0" i="0">
                <a:solidFill>
                  <a:schemeClr val="tx2"/>
                </a:solidFill>
                <a:latin typeface="Gotham Book"/>
                <a:cs typeface="Gotham Book"/>
              </a:defRPr>
            </a:lvl4pPr>
            <a:lvl5pPr>
              <a:defRPr b="0" i="0">
                <a:solidFill>
                  <a:schemeClr val="tx2"/>
                </a:solidFill>
                <a:latin typeface="Gotham Book"/>
                <a:cs typeface="Gotham Book"/>
              </a:defRPr>
            </a:lvl5pPr>
          </a:lstStyle>
          <a:p>
            <a:pPr marL="342900" marR="0" lvl="0" indent="-342900" algn="l" defTabSz="457200" rtl="0" eaLnBrk="1" fontAlgn="base" latinLnBrk="0" hangingPunct="1">
              <a:lnSpc>
                <a:spcPct val="100000"/>
              </a:lnSpc>
              <a:spcBef>
                <a:spcPct val="20000"/>
              </a:spcBef>
              <a:spcAft>
                <a:spcPct val="0"/>
              </a:spcAft>
              <a:buClr>
                <a:schemeClr val="tx1">
                  <a:lumMod val="75000"/>
                  <a:lumOff val="25000"/>
                </a:schemeClr>
              </a:buClr>
              <a:buSzTx/>
              <a:buFont typeface="Wingdings" charset="2"/>
              <a:buChar cha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5951348" y="821405"/>
            <a:ext cx="6096000" cy="5534945"/>
          </a:xfrm>
          <a:prstGeom prst="rect">
            <a:avLst/>
          </a:prstGeom>
        </p:spPr>
        <p:txBody>
          <a:bodyPr/>
          <a:lstStyle>
            <a:lvl1pPr>
              <a:buClr>
                <a:schemeClr val="tx1">
                  <a:lumMod val="75000"/>
                  <a:lumOff val="25000"/>
                </a:schemeClr>
              </a:buClr>
              <a:buFont typeface="Wingdings" charset="2"/>
              <a:buChar char="§"/>
              <a:defRPr sz="2800" b="0" i="0">
                <a:solidFill>
                  <a:schemeClr val="tx2"/>
                </a:solidFill>
                <a:latin typeface="Gotham Book"/>
                <a:cs typeface="Gotham Book"/>
              </a:defRPr>
            </a:lvl1pPr>
            <a:lvl2pPr>
              <a:buClr>
                <a:schemeClr val="tx1">
                  <a:lumMod val="75000"/>
                  <a:lumOff val="25000"/>
                </a:schemeClr>
              </a:buClr>
              <a:buFont typeface="Wingdings" charset="2"/>
              <a:buChar char="§"/>
              <a:defRPr sz="2400" b="0" i="0">
                <a:solidFill>
                  <a:schemeClr val="tx2"/>
                </a:solidFill>
                <a:latin typeface="Gotham Book"/>
                <a:cs typeface="Gotham Book"/>
              </a:defRPr>
            </a:lvl2pPr>
            <a:lvl3pPr>
              <a:buClr>
                <a:schemeClr val="tx1">
                  <a:lumMod val="75000"/>
                  <a:lumOff val="25000"/>
                </a:schemeClr>
              </a:buClr>
              <a:defRPr sz="2000" b="0" i="0">
                <a:solidFill>
                  <a:schemeClr val="tx2"/>
                </a:solidFill>
                <a:latin typeface="Gotham Book"/>
                <a:cs typeface="Gotham Book"/>
              </a:defRPr>
            </a:lvl3pPr>
            <a:lvl4pPr>
              <a:defRPr b="0" i="0">
                <a:solidFill>
                  <a:schemeClr val="tx2"/>
                </a:solidFill>
                <a:latin typeface="Gotham Book"/>
                <a:cs typeface="Gotham Book"/>
              </a:defRPr>
            </a:lvl4pPr>
            <a:lvl5pPr>
              <a:defRPr b="0" i="0">
                <a:solidFill>
                  <a:schemeClr val="tx2"/>
                </a:solidFill>
                <a:latin typeface="Gotham Book"/>
                <a:cs typeface="Gotham Book"/>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p:cNvCxnSpPr/>
          <p:nvPr userDrawn="1"/>
        </p:nvCxnSpPr>
        <p:spPr>
          <a:xfrm flipV="1">
            <a:off x="0" y="743917"/>
            <a:ext cx="12192000" cy="1"/>
          </a:xfrm>
          <a:prstGeom prst="line">
            <a:avLst/>
          </a:prstGeom>
          <a:ln w="41275">
            <a:solidFill>
              <a:srgbClr val="6B1840"/>
            </a:solidFill>
          </a:ln>
          <a:effectLst/>
        </p:spPr>
        <p:style>
          <a:lnRef idx="2">
            <a:schemeClr val="accent1"/>
          </a:lnRef>
          <a:fillRef idx="0">
            <a:schemeClr val="accent1"/>
          </a:fillRef>
          <a:effectRef idx="1">
            <a:schemeClr val="accent1"/>
          </a:effectRef>
          <a:fontRef idx="minor">
            <a:schemeClr val="tx1"/>
          </a:fontRef>
        </p:style>
      </p:cxnSp>
      <p:sp>
        <p:nvSpPr>
          <p:cNvPr id="15" name="Slide Number Placeholder 5">
            <a:extLst>
              <a:ext uri="{FF2B5EF4-FFF2-40B4-BE49-F238E27FC236}">
                <a16:creationId xmlns:a16="http://schemas.microsoft.com/office/drawing/2014/main" id="{B6750BAF-6E78-3940-BFD9-C619EDB5AB97}"/>
              </a:ext>
            </a:extLst>
          </p:cNvPr>
          <p:cNvSpPr>
            <a:spLocks noGrp="1"/>
          </p:cNvSpPr>
          <p:nvPr>
            <p:ph type="sldNum" sz="quarter" idx="4"/>
          </p:nvPr>
        </p:nvSpPr>
        <p:spPr>
          <a:xfrm>
            <a:off x="11024509" y="6454969"/>
            <a:ext cx="503695" cy="384048"/>
          </a:xfrm>
          <a:prstGeom prst="rect">
            <a:avLst/>
          </a:prstGeom>
        </p:spPr>
        <p:txBody>
          <a:bodyPr vert="horz" lIns="91440" tIns="45720" rIns="91440" bIns="45720" rtlCol="0" anchor="ctr"/>
          <a:lstStyle>
            <a:lvl1pPr algn="r">
              <a:defRPr sz="1200">
                <a:solidFill>
                  <a:schemeClr val="bg1"/>
                </a:solidFill>
              </a:defRPr>
            </a:lvl1pPr>
          </a:lstStyle>
          <a:p>
            <a:pPr algn="l"/>
            <a:fld id="{F4FE403C-12BB-BE49-8A6A-FF9E5FBA902F}" type="slidenum">
              <a:rPr lang="en-US" smtClean="0"/>
              <a:pPr algn="l"/>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76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18B8EA4-89D2-A642-9609-967C29B02D92}"/>
              </a:ext>
            </a:extLst>
          </p:cNvPr>
          <p:cNvSpPr/>
          <p:nvPr userDrawn="1"/>
        </p:nvSpPr>
        <p:spPr>
          <a:xfrm>
            <a:off x="0" y="6454969"/>
            <a:ext cx="12192000" cy="403200"/>
          </a:xfrm>
          <a:prstGeom prst="rect">
            <a:avLst/>
          </a:prstGeom>
          <a:solidFill>
            <a:srgbClr val="6B184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l"/>
            <a:r>
              <a:rPr lang="en-US" altLang="zh-CN" baseline="0" dirty="0">
                <a:solidFill>
                  <a:srgbClr val="FF0000"/>
                </a:solidFill>
              </a:rPr>
              <a:t>A</a:t>
            </a:r>
            <a:r>
              <a:rPr lang="en-US" altLang="zh-CN" baseline="0" dirty="0"/>
              <a:t>pplied</a:t>
            </a:r>
            <a:r>
              <a:rPr lang="zh-CN" altLang="en-US" baseline="0" dirty="0"/>
              <a:t> </a:t>
            </a:r>
            <a:r>
              <a:rPr lang="en-US" altLang="zh-CN" baseline="0" dirty="0">
                <a:solidFill>
                  <a:srgbClr val="FFC000"/>
                </a:solidFill>
              </a:rPr>
              <a:t>M</a:t>
            </a:r>
            <a:r>
              <a:rPr lang="en-US" altLang="zh-CN" baseline="0" dirty="0"/>
              <a:t>achine</a:t>
            </a:r>
            <a:r>
              <a:rPr lang="zh-CN" altLang="en-US" baseline="0" dirty="0"/>
              <a:t> </a:t>
            </a:r>
            <a:r>
              <a:rPr lang="en-US" altLang="zh-CN" baseline="0" dirty="0">
                <a:solidFill>
                  <a:srgbClr val="0096FF"/>
                </a:solidFill>
              </a:rPr>
              <a:t>L</a:t>
            </a:r>
            <a:r>
              <a:rPr lang="en-US" altLang="zh-CN" baseline="0" dirty="0"/>
              <a:t>earning Lab</a:t>
            </a:r>
            <a:endParaRPr lang="en-US" dirty="0"/>
          </a:p>
        </p:txBody>
      </p:sp>
      <p:sp>
        <p:nvSpPr>
          <p:cNvPr id="8" name="Slide Number Placeholder 5">
            <a:extLst>
              <a:ext uri="{FF2B5EF4-FFF2-40B4-BE49-F238E27FC236}">
                <a16:creationId xmlns:a16="http://schemas.microsoft.com/office/drawing/2014/main" id="{29E477B3-3FFD-D446-A7DD-0BD23B1D48E9}"/>
              </a:ext>
            </a:extLst>
          </p:cNvPr>
          <p:cNvSpPr>
            <a:spLocks noGrp="1"/>
          </p:cNvSpPr>
          <p:nvPr>
            <p:ph type="sldNum" sz="quarter" idx="4"/>
          </p:nvPr>
        </p:nvSpPr>
        <p:spPr>
          <a:xfrm>
            <a:off x="11024509" y="6454969"/>
            <a:ext cx="503695" cy="384048"/>
          </a:xfrm>
          <a:prstGeom prst="rect">
            <a:avLst/>
          </a:prstGeom>
        </p:spPr>
        <p:txBody>
          <a:bodyPr vert="horz" lIns="91440" tIns="45720" rIns="91440" bIns="45720" rtlCol="0" anchor="ctr"/>
          <a:lstStyle>
            <a:lvl1pPr algn="r">
              <a:defRPr sz="1200">
                <a:solidFill>
                  <a:schemeClr val="bg1"/>
                </a:solidFill>
              </a:defRPr>
            </a:lvl1pPr>
          </a:lstStyle>
          <a:p>
            <a:pPr algn="l"/>
            <a:fld id="{F4FE403C-12BB-BE49-8A6A-FF9E5FBA902F}" type="slidenum">
              <a:rPr lang="en-US" smtClean="0"/>
              <a:pPr algn="l"/>
              <a:t>‹#›</a:t>
            </a:fld>
            <a:endParaRPr lang="en-US"/>
          </a:p>
        </p:txBody>
      </p:sp>
      <p:pic>
        <p:nvPicPr>
          <p:cNvPr id="9" name="Picture 8">
            <a:extLst>
              <a:ext uri="{FF2B5EF4-FFF2-40B4-BE49-F238E27FC236}">
                <a16:creationId xmlns:a16="http://schemas.microsoft.com/office/drawing/2014/main" id="{E4AF337E-D22D-A74D-91AF-28565B52ADA4}"/>
              </a:ext>
            </a:extLst>
          </p:cNvPr>
          <p:cNvPicPr>
            <a:picLocks noChangeAspect="1"/>
          </p:cNvPicPr>
          <p:nvPr userDrawn="1"/>
        </p:nvPicPr>
        <p:blipFill>
          <a:blip r:embed="rId5"/>
          <a:stretch>
            <a:fillRect/>
          </a:stretch>
        </p:blipFill>
        <p:spPr>
          <a:xfrm>
            <a:off x="11540791" y="6471445"/>
            <a:ext cx="642971" cy="417600"/>
          </a:xfrm>
          <a:prstGeom prst="rect">
            <a:avLst/>
          </a:prstGeom>
        </p:spPr>
      </p:pic>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Lst>
  <p:hf sldNum="0" hdr="0" ftr="0" dt="0"/>
  <p:txStyles>
    <p:titleStyle>
      <a:lvl1pPr algn="ctr" defTabSz="457200" rtl="0" eaLnBrk="1" fontAlgn="base" hangingPunct="1">
        <a:spcBef>
          <a:spcPct val="0"/>
        </a:spcBef>
        <a:spcAft>
          <a:spcPct val="0"/>
        </a:spcAft>
        <a:defRPr sz="4400" kern="1200">
          <a:solidFill>
            <a:schemeClr val="tx1"/>
          </a:solidFill>
          <a:latin typeface="Gotham Book"/>
          <a:ea typeface="ＭＳ Ｐゴシック" charset="-128"/>
          <a:cs typeface="ＭＳ Ｐゴシック" charset="-128"/>
        </a:defRPr>
      </a:lvl1pPr>
      <a:lvl2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2pPr>
      <a:lvl3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3pPr>
      <a:lvl4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4pPr>
      <a:lvl5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5pPr>
      <a:lvl6pPr marL="4572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6pPr>
      <a:lvl7pPr marL="9144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7pPr>
      <a:lvl8pPr marL="13716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8pPr>
      <a:lvl9pPr marL="18288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Gotham Book"/>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Gotham Book"/>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Gotham Book"/>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Gotham Book"/>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Gotham Book"/>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competitions/sdsc-4016-hw-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778BC0-93CD-D052-AC4A-EFD01FA4F09E}"/>
              </a:ext>
            </a:extLst>
          </p:cNvPr>
          <p:cNvSpPr>
            <a:spLocks noGrp="1"/>
          </p:cNvSpPr>
          <p:nvPr>
            <p:ph type="title"/>
          </p:nvPr>
        </p:nvSpPr>
        <p:spPr/>
        <p:txBody>
          <a:bodyPr/>
          <a:lstStyle/>
          <a:p>
            <a:r>
              <a:rPr lang="en-US" altLang="zh-CN" dirty="0" err="1"/>
              <a:t>ReneWind</a:t>
            </a:r>
            <a:r>
              <a:rPr lang="en-US" altLang="zh-CN" dirty="0"/>
              <a:t> - A binary classification problem</a:t>
            </a:r>
            <a:endParaRPr lang="zh-CN" altLang="en-US" dirty="0"/>
          </a:p>
        </p:txBody>
      </p:sp>
      <p:sp>
        <p:nvSpPr>
          <p:cNvPr id="3" name="内容占位符 2">
            <a:extLst>
              <a:ext uri="{FF2B5EF4-FFF2-40B4-BE49-F238E27FC236}">
                <a16:creationId xmlns:a16="http://schemas.microsoft.com/office/drawing/2014/main" id="{F537A6CB-034A-F24D-E498-609285C55D9B}"/>
              </a:ext>
            </a:extLst>
          </p:cNvPr>
          <p:cNvSpPr>
            <a:spLocks noGrp="1"/>
          </p:cNvSpPr>
          <p:nvPr>
            <p:ph idx="1"/>
          </p:nvPr>
        </p:nvSpPr>
        <p:spPr/>
        <p:txBody>
          <a:bodyPr/>
          <a:lstStyle/>
          <a:p>
            <a:r>
              <a:rPr lang="en-US" altLang="zh-CN" dirty="0"/>
              <a:t>Identify failures so that the wind generators could be repaired before breaking</a:t>
            </a:r>
            <a:endParaRPr lang="zh-CN" altLang="en-US" dirty="0"/>
          </a:p>
        </p:txBody>
      </p:sp>
      <p:pic>
        <p:nvPicPr>
          <p:cNvPr id="3074" name="Picture 2" descr="Cover image">
            <a:extLst>
              <a:ext uri="{FF2B5EF4-FFF2-40B4-BE49-F238E27FC236}">
                <a16:creationId xmlns:a16="http://schemas.microsoft.com/office/drawing/2014/main" id="{BF575E7D-F5CC-DA80-87E9-A4F71F1176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6281" y="1305718"/>
            <a:ext cx="9652764" cy="4868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245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C935-EB4C-8D49-B162-4193C0EE0C03}"/>
              </a:ext>
            </a:extLst>
          </p:cNvPr>
          <p:cNvSpPr>
            <a:spLocks noGrp="1"/>
          </p:cNvSpPr>
          <p:nvPr>
            <p:ph type="title"/>
          </p:nvPr>
        </p:nvSpPr>
        <p:spPr/>
        <p:txBody>
          <a:bodyPr>
            <a:normAutofit/>
          </a:bodyPr>
          <a:lstStyle/>
          <a:p>
            <a:r>
              <a:rPr lang="en-US" altLang="zh-CN" dirty="0"/>
              <a:t>HW1 Dataset</a:t>
            </a:r>
            <a:endParaRPr lang="en-US" altLang="zh-CN" b="1" dirty="0"/>
          </a:p>
        </p:txBody>
      </p:sp>
      <p:sp>
        <p:nvSpPr>
          <p:cNvPr id="3" name="Content Placeholder 2">
            <a:extLst>
              <a:ext uri="{FF2B5EF4-FFF2-40B4-BE49-F238E27FC236}">
                <a16:creationId xmlns:a16="http://schemas.microsoft.com/office/drawing/2014/main" id="{67307112-83CD-D741-93C5-8CB1484141B3}"/>
              </a:ext>
            </a:extLst>
          </p:cNvPr>
          <p:cNvSpPr>
            <a:spLocks noGrp="1"/>
          </p:cNvSpPr>
          <p:nvPr>
            <p:ph idx="1"/>
          </p:nvPr>
        </p:nvSpPr>
        <p:spPr/>
        <p:txBody>
          <a:bodyPr/>
          <a:lstStyle/>
          <a:p>
            <a:r>
              <a:rPr lang="en-US" sz="2400" b="1" dirty="0"/>
              <a:t>Wind energy </a:t>
            </a:r>
            <a:r>
              <a:rPr lang="en-US" sz="2400" dirty="0"/>
              <a:t>is one of the most developed technologies worldwide. The U.S Department of Energy has put together a guide to achieving operational efficiency using predictive maintenance practices.</a:t>
            </a:r>
          </a:p>
          <a:p>
            <a:endParaRPr lang="en-US" sz="2400" dirty="0"/>
          </a:p>
          <a:p>
            <a:r>
              <a:rPr lang="en-US" sz="2400" b="1" dirty="0"/>
              <a:t>Predictive maintenance </a:t>
            </a:r>
            <a:r>
              <a:rPr lang="en-US" sz="2400" dirty="0"/>
              <a:t>uses sensor information and analysis methods to measure and predict degradation and future component capability. The idea behind predictive maintenance is that failure patterns are predictable and if component failure can be predicted accurately and the component is replaced before it fails, the costs of operation and maintenance will be much lower.</a:t>
            </a:r>
            <a:endParaRPr lang="en-US" altLang="zh-CN" dirty="0">
              <a:sym typeface="Wingdings" pitchFamily="2" charset="2"/>
            </a:endParaRPr>
          </a:p>
          <a:p>
            <a:pPr lvl="1"/>
            <a:endParaRPr lang="en-US" altLang="zh-CN" dirty="0">
              <a:sym typeface="Wingdings" pitchFamily="2" charset="2"/>
            </a:endParaRPr>
          </a:p>
          <a:p>
            <a:pPr lvl="1"/>
            <a:endParaRPr lang="en-US" altLang="zh-CN" dirty="0">
              <a:sym typeface="Wingdings" pitchFamily="2" charset="2"/>
            </a:endParaRPr>
          </a:p>
          <a:p>
            <a:pPr marL="363474" lvl="1" indent="0">
              <a:buNone/>
            </a:pPr>
            <a:endParaRPr lang="en-US" altLang="zh-CN" dirty="0">
              <a:sym typeface="Wingdings" pitchFamily="2" charset="2"/>
            </a:endParaRPr>
          </a:p>
          <a:p>
            <a:pPr marL="363474" lvl="1" indent="0">
              <a:buNone/>
            </a:pPr>
            <a:endParaRPr lang="en-US" altLang="zh-CN" dirty="0">
              <a:sym typeface="Wingdings" pitchFamily="2" charset="2"/>
            </a:endParaRPr>
          </a:p>
          <a:p>
            <a:pPr lvl="1"/>
            <a:endParaRPr lang="en-US" altLang="zh-CN" dirty="0">
              <a:sym typeface="Wingdings" pitchFamily="2" charset="2"/>
            </a:endParaRPr>
          </a:p>
          <a:p>
            <a:pPr lvl="1"/>
            <a:endParaRPr lang="en-US" altLang="zh-CN" dirty="0">
              <a:sym typeface="Wingdings" pitchFamily="2" charset="2"/>
            </a:endParaRPr>
          </a:p>
        </p:txBody>
      </p:sp>
      <p:sp>
        <p:nvSpPr>
          <p:cNvPr id="5" name="TextBox 4">
            <a:extLst>
              <a:ext uri="{FF2B5EF4-FFF2-40B4-BE49-F238E27FC236}">
                <a16:creationId xmlns:a16="http://schemas.microsoft.com/office/drawing/2014/main" id="{CB8EF88C-8CAD-C5D9-54A4-3FE47C5C8BA0}"/>
              </a:ext>
            </a:extLst>
          </p:cNvPr>
          <p:cNvSpPr txBox="1"/>
          <p:nvPr/>
        </p:nvSpPr>
        <p:spPr>
          <a:xfrm>
            <a:off x="11197883" y="6488668"/>
            <a:ext cx="298480" cy="338554"/>
          </a:xfrm>
          <a:prstGeom prst="rect">
            <a:avLst/>
          </a:prstGeom>
          <a:noFill/>
        </p:spPr>
        <p:txBody>
          <a:bodyPr wrap="none" rtlCol="0">
            <a:spAutoFit/>
          </a:bodyPr>
          <a:lstStyle/>
          <a:p>
            <a:r>
              <a:rPr lang="en-US" altLang="zh-CN" sz="1600" dirty="0">
                <a:solidFill>
                  <a:schemeClr val="bg1"/>
                </a:solidFill>
              </a:rPr>
              <a:t>1</a:t>
            </a:r>
            <a:endParaRPr lang="en-CN" sz="1600" dirty="0">
              <a:solidFill>
                <a:schemeClr val="bg1"/>
              </a:solidFill>
            </a:endParaRPr>
          </a:p>
        </p:txBody>
      </p:sp>
    </p:spTree>
    <p:extLst>
      <p:ext uri="{BB962C8B-B14F-4D97-AF65-F5344CB8AC3E}">
        <p14:creationId xmlns:p14="http://schemas.microsoft.com/office/powerpoint/2010/main" val="3957724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C935-EB4C-8D49-B162-4193C0EE0C03}"/>
              </a:ext>
            </a:extLst>
          </p:cNvPr>
          <p:cNvSpPr>
            <a:spLocks noGrp="1"/>
          </p:cNvSpPr>
          <p:nvPr>
            <p:ph type="title"/>
          </p:nvPr>
        </p:nvSpPr>
        <p:spPr/>
        <p:txBody>
          <a:bodyPr>
            <a:normAutofit/>
          </a:bodyPr>
          <a:lstStyle/>
          <a:p>
            <a:r>
              <a:rPr lang="en-US" altLang="zh-CN" dirty="0"/>
              <a:t>HW1 Dataset</a:t>
            </a:r>
            <a:endParaRPr lang="en-US" altLang="zh-CN" b="1" dirty="0"/>
          </a:p>
        </p:txBody>
      </p:sp>
      <p:sp>
        <p:nvSpPr>
          <p:cNvPr id="3" name="Content Placeholder 2">
            <a:extLst>
              <a:ext uri="{FF2B5EF4-FFF2-40B4-BE49-F238E27FC236}">
                <a16:creationId xmlns:a16="http://schemas.microsoft.com/office/drawing/2014/main" id="{67307112-83CD-D741-93C5-8CB1484141B3}"/>
              </a:ext>
            </a:extLst>
          </p:cNvPr>
          <p:cNvSpPr>
            <a:spLocks noGrp="1"/>
          </p:cNvSpPr>
          <p:nvPr>
            <p:ph idx="1"/>
          </p:nvPr>
        </p:nvSpPr>
        <p:spPr/>
        <p:txBody>
          <a:bodyPr/>
          <a:lstStyle/>
          <a:p>
            <a:r>
              <a:rPr lang="en-US" sz="2400" dirty="0"/>
              <a:t>The sensors fitted across different machines involved in the process of energy generation collect data related to various environmental factors (temperature, humidity, wind speed, etc.) and additional features related to various parts of the wind turbine (gearbox, tower, blades, break, etc.).</a:t>
            </a:r>
          </a:p>
          <a:p>
            <a:endParaRPr lang="en-US" sz="2400" dirty="0"/>
          </a:p>
          <a:p>
            <a:r>
              <a:rPr lang="en-US" sz="2400" b="1" dirty="0"/>
              <a:t>Objective</a:t>
            </a:r>
            <a:r>
              <a:rPr lang="en-US" sz="2400" dirty="0"/>
              <a:t>: </a:t>
            </a:r>
            <a:r>
              <a:rPr lang="en-US" sz="2400" b="1" dirty="0"/>
              <a:t>The objective is to build various classification models</a:t>
            </a:r>
            <a:r>
              <a:rPr lang="en-US" sz="2400" dirty="0"/>
              <a:t>, tune them, and find the best one that will help identify failures so that the generators could be repaired before failing/breaking to reduce the overall maintenance cost. </a:t>
            </a:r>
            <a:endParaRPr lang="en-US" altLang="zh-CN" dirty="0">
              <a:sym typeface="Wingdings" pitchFamily="2" charset="2"/>
            </a:endParaRPr>
          </a:p>
          <a:p>
            <a:pPr lvl="1"/>
            <a:endParaRPr lang="en-US" altLang="zh-CN" dirty="0">
              <a:sym typeface="Wingdings" pitchFamily="2" charset="2"/>
            </a:endParaRPr>
          </a:p>
          <a:p>
            <a:pPr lvl="1"/>
            <a:endParaRPr lang="en-US" altLang="zh-CN" dirty="0">
              <a:sym typeface="Wingdings" pitchFamily="2" charset="2"/>
            </a:endParaRPr>
          </a:p>
          <a:p>
            <a:pPr marL="363474" lvl="1" indent="0">
              <a:buNone/>
            </a:pPr>
            <a:endParaRPr lang="en-US" altLang="zh-CN" dirty="0">
              <a:sym typeface="Wingdings" pitchFamily="2" charset="2"/>
            </a:endParaRPr>
          </a:p>
          <a:p>
            <a:pPr marL="363474" lvl="1" indent="0">
              <a:buNone/>
            </a:pPr>
            <a:endParaRPr lang="en-US" altLang="zh-CN" dirty="0">
              <a:sym typeface="Wingdings" pitchFamily="2" charset="2"/>
            </a:endParaRPr>
          </a:p>
          <a:p>
            <a:pPr lvl="1"/>
            <a:endParaRPr lang="en-US" altLang="zh-CN" dirty="0">
              <a:sym typeface="Wingdings" pitchFamily="2" charset="2"/>
            </a:endParaRPr>
          </a:p>
          <a:p>
            <a:pPr lvl="1"/>
            <a:endParaRPr lang="en-US" altLang="zh-CN" dirty="0">
              <a:sym typeface="Wingdings" pitchFamily="2" charset="2"/>
            </a:endParaRPr>
          </a:p>
        </p:txBody>
      </p:sp>
      <p:sp>
        <p:nvSpPr>
          <p:cNvPr id="5" name="TextBox 4">
            <a:extLst>
              <a:ext uri="{FF2B5EF4-FFF2-40B4-BE49-F238E27FC236}">
                <a16:creationId xmlns:a16="http://schemas.microsoft.com/office/drawing/2014/main" id="{CB8EF88C-8CAD-C5D9-54A4-3FE47C5C8BA0}"/>
              </a:ext>
            </a:extLst>
          </p:cNvPr>
          <p:cNvSpPr txBox="1"/>
          <p:nvPr/>
        </p:nvSpPr>
        <p:spPr>
          <a:xfrm>
            <a:off x="11197883" y="6488668"/>
            <a:ext cx="298480" cy="338554"/>
          </a:xfrm>
          <a:prstGeom prst="rect">
            <a:avLst/>
          </a:prstGeom>
          <a:noFill/>
        </p:spPr>
        <p:txBody>
          <a:bodyPr wrap="none" rtlCol="0">
            <a:spAutoFit/>
          </a:bodyPr>
          <a:lstStyle/>
          <a:p>
            <a:r>
              <a:rPr lang="en-US" altLang="zh-CN" sz="1600" dirty="0">
                <a:solidFill>
                  <a:schemeClr val="bg1"/>
                </a:solidFill>
              </a:rPr>
              <a:t>1</a:t>
            </a:r>
            <a:endParaRPr lang="en-CN" sz="1600" dirty="0">
              <a:solidFill>
                <a:schemeClr val="bg1"/>
              </a:solidFill>
            </a:endParaRPr>
          </a:p>
        </p:txBody>
      </p:sp>
    </p:spTree>
    <p:extLst>
      <p:ext uri="{BB962C8B-B14F-4D97-AF65-F5344CB8AC3E}">
        <p14:creationId xmlns:p14="http://schemas.microsoft.com/office/powerpoint/2010/main" val="1958991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C935-EB4C-8D49-B162-4193C0EE0C03}"/>
              </a:ext>
            </a:extLst>
          </p:cNvPr>
          <p:cNvSpPr>
            <a:spLocks noGrp="1"/>
          </p:cNvSpPr>
          <p:nvPr>
            <p:ph type="title"/>
          </p:nvPr>
        </p:nvSpPr>
        <p:spPr/>
        <p:txBody>
          <a:bodyPr>
            <a:normAutofit/>
          </a:bodyPr>
          <a:lstStyle/>
          <a:p>
            <a:r>
              <a:rPr lang="en-US" altLang="zh-CN" dirty="0"/>
              <a:t>Data Description</a:t>
            </a:r>
            <a:endParaRPr lang="en-US" altLang="zh-CN" b="1" dirty="0"/>
          </a:p>
        </p:txBody>
      </p:sp>
      <p:sp>
        <p:nvSpPr>
          <p:cNvPr id="3" name="Content Placeholder 2">
            <a:extLst>
              <a:ext uri="{FF2B5EF4-FFF2-40B4-BE49-F238E27FC236}">
                <a16:creationId xmlns:a16="http://schemas.microsoft.com/office/drawing/2014/main" id="{67307112-83CD-D741-93C5-8CB1484141B3}"/>
              </a:ext>
            </a:extLst>
          </p:cNvPr>
          <p:cNvSpPr>
            <a:spLocks noGrp="1"/>
          </p:cNvSpPr>
          <p:nvPr>
            <p:ph idx="1"/>
          </p:nvPr>
        </p:nvSpPr>
        <p:spPr/>
        <p:txBody>
          <a:bodyPr/>
          <a:lstStyle/>
          <a:p>
            <a:r>
              <a:rPr lang="en-US" sz="2400" dirty="0"/>
              <a:t>The data provided </a:t>
            </a:r>
            <a:r>
              <a:rPr lang="en-US" sz="2400" b="1" dirty="0"/>
              <a:t>is a transformed version of the original data, </a:t>
            </a:r>
            <a:r>
              <a:rPr lang="en-US" sz="2400" dirty="0"/>
              <a:t>which was collected using sensors.</a:t>
            </a:r>
          </a:p>
          <a:p>
            <a:r>
              <a:rPr lang="en-US" sz="2400" dirty="0"/>
              <a:t>train.csv - To be used for training and tuning of models. </a:t>
            </a:r>
          </a:p>
          <a:p>
            <a:r>
              <a:rPr lang="en-US" sz="2400" dirty="0"/>
              <a:t>test.csv - To be used only for testing the performance of the final best model.</a:t>
            </a:r>
          </a:p>
          <a:p>
            <a:r>
              <a:rPr lang="en-US" sz="2400" dirty="0"/>
              <a:t>Train dataset consists of 40 features</a:t>
            </a:r>
            <a:r>
              <a:rPr lang="zh-CN" altLang="en-US" sz="2400" dirty="0"/>
              <a:t>（</a:t>
            </a:r>
            <a:r>
              <a:rPr lang="en-US" altLang="zh-CN" sz="2400" dirty="0"/>
              <a:t>F1-F40</a:t>
            </a:r>
            <a:r>
              <a:rPr lang="zh-CN" altLang="en-US" sz="2400" dirty="0"/>
              <a:t>）</a:t>
            </a:r>
            <a:r>
              <a:rPr lang="en-US" sz="2400" dirty="0"/>
              <a:t> and 1 label (Target: 1 / 0)</a:t>
            </a:r>
          </a:p>
          <a:p>
            <a:r>
              <a:rPr lang="en-US" sz="2400" dirty="0"/>
              <a:t>Test dataset consists of 40 features (F1-F40)</a:t>
            </a:r>
          </a:p>
          <a:p>
            <a:r>
              <a:rPr lang="en-US" altLang="zh-CN" sz="2400" b="1" dirty="0">
                <a:sym typeface="Wingdings" pitchFamily="2" charset="2"/>
              </a:rPr>
              <a:t>You need to train your model using training data in train.csv, and then predict labels and submit your answer for testing data in test.csv. You should submit your answer through Kaggle.</a:t>
            </a:r>
          </a:p>
          <a:p>
            <a:pPr lvl="1"/>
            <a:endParaRPr lang="en-US" altLang="zh-CN" dirty="0">
              <a:sym typeface="Wingdings" pitchFamily="2" charset="2"/>
            </a:endParaRPr>
          </a:p>
          <a:p>
            <a:pPr marL="363474" lvl="1" indent="0">
              <a:buNone/>
            </a:pPr>
            <a:endParaRPr lang="en-US" altLang="zh-CN" dirty="0">
              <a:sym typeface="Wingdings" pitchFamily="2" charset="2"/>
            </a:endParaRPr>
          </a:p>
          <a:p>
            <a:pPr marL="363474" lvl="1" indent="0">
              <a:buNone/>
            </a:pPr>
            <a:endParaRPr lang="en-US" altLang="zh-CN" dirty="0">
              <a:sym typeface="Wingdings" pitchFamily="2" charset="2"/>
            </a:endParaRPr>
          </a:p>
          <a:p>
            <a:pPr lvl="1"/>
            <a:endParaRPr lang="en-US" altLang="zh-CN" dirty="0">
              <a:sym typeface="Wingdings" pitchFamily="2" charset="2"/>
            </a:endParaRPr>
          </a:p>
          <a:p>
            <a:pPr lvl="1"/>
            <a:endParaRPr lang="en-US" altLang="zh-CN" dirty="0">
              <a:sym typeface="Wingdings" pitchFamily="2" charset="2"/>
            </a:endParaRPr>
          </a:p>
        </p:txBody>
      </p:sp>
      <p:sp>
        <p:nvSpPr>
          <p:cNvPr id="5" name="TextBox 4">
            <a:extLst>
              <a:ext uri="{FF2B5EF4-FFF2-40B4-BE49-F238E27FC236}">
                <a16:creationId xmlns:a16="http://schemas.microsoft.com/office/drawing/2014/main" id="{CB8EF88C-8CAD-C5D9-54A4-3FE47C5C8BA0}"/>
              </a:ext>
            </a:extLst>
          </p:cNvPr>
          <p:cNvSpPr txBox="1"/>
          <p:nvPr/>
        </p:nvSpPr>
        <p:spPr>
          <a:xfrm>
            <a:off x="11197883" y="6488668"/>
            <a:ext cx="298480" cy="338554"/>
          </a:xfrm>
          <a:prstGeom prst="rect">
            <a:avLst/>
          </a:prstGeom>
          <a:noFill/>
        </p:spPr>
        <p:txBody>
          <a:bodyPr wrap="none" rtlCol="0">
            <a:spAutoFit/>
          </a:bodyPr>
          <a:lstStyle/>
          <a:p>
            <a:r>
              <a:rPr lang="en-US" altLang="zh-CN" sz="1600" dirty="0">
                <a:solidFill>
                  <a:schemeClr val="bg1"/>
                </a:solidFill>
              </a:rPr>
              <a:t>1</a:t>
            </a:r>
            <a:endParaRPr lang="en-CN" sz="1600" dirty="0">
              <a:solidFill>
                <a:schemeClr val="bg1"/>
              </a:solidFill>
            </a:endParaRPr>
          </a:p>
        </p:txBody>
      </p:sp>
      <p:pic>
        <p:nvPicPr>
          <p:cNvPr id="6" name="图片 5">
            <a:extLst>
              <a:ext uri="{FF2B5EF4-FFF2-40B4-BE49-F238E27FC236}">
                <a16:creationId xmlns:a16="http://schemas.microsoft.com/office/drawing/2014/main" id="{0403C2BF-C0DD-511F-C0F1-ACF39246752F}"/>
              </a:ext>
            </a:extLst>
          </p:cNvPr>
          <p:cNvPicPr>
            <a:picLocks noChangeAspect="1"/>
          </p:cNvPicPr>
          <p:nvPr/>
        </p:nvPicPr>
        <p:blipFill>
          <a:blip r:embed="rId3"/>
          <a:stretch>
            <a:fillRect/>
          </a:stretch>
        </p:blipFill>
        <p:spPr>
          <a:xfrm>
            <a:off x="0" y="4462990"/>
            <a:ext cx="12192000" cy="744667"/>
          </a:xfrm>
          <a:prstGeom prst="rect">
            <a:avLst/>
          </a:prstGeom>
        </p:spPr>
      </p:pic>
      <p:pic>
        <p:nvPicPr>
          <p:cNvPr id="8" name="图片 7">
            <a:extLst>
              <a:ext uri="{FF2B5EF4-FFF2-40B4-BE49-F238E27FC236}">
                <a16:creationId xmlns:a16="http://schemas.microsoft.com/office/drawing/2014/main" id="{BB73E426-25E7-1A79-3B55-5E35ECAB6448}"/>
              </a:ext>
            </a:extLst>
          </p:cNvPr>
          <p:cNvPicPr>
            <a:picLocks noChangeAspect="1"/>
          </p:cNvPicPr>
          <p:nvPr/>
        </p:nvPicPr>
        <p:blipFill>
          <a:blip r:embed="rId4"/>
          <a:stretch>
            <a:fillRect/>
          </a:stretch>
        </p:blipFill>
        <p:spPr>
          <a:xfrm>
            <a:off x="0" y="5566702"/>
            <a:ext cx="12192000" cy="643836"/>
          </a:xfrm>
          <a:prstGeom prst="rect">
            <a:avLst/>
          </a:prstGeom>
        </p:spPr>
      </p:pic>
    </p:spTree>
    <p:extLst>
      <p:ext uri="{BB962C8B-B14F-4D97-AF65-F5344CB8AC3E}">
        <p14:creationId xmlns:p14="http://schemas.microsoft.com/office/powerpoint/2010/main" val="3138575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C935-EB4C-8D49-B162-4193C0EE0C03}"/>
              </a:ext>
            </a:extLst>
          </p:cNvPr>
          <p:cNvSpPr>
            <a:spLocks noGrp="1"/>
          </p:cNvSpPr>
          <p:nvPr>
            <p:ph type="title"/>
          </p:nvPr>
        </p:nvSpPr>
        <p:spPr/>
        <p:txBody>
          <a:bodyPr>
            <a:normAutofit/>
          </a:bodyPr>
          <a:lstStyle/>
          <a:p>
            <a:r>
              <a:rPr lang="en-US" altLang="zh-CN" sz="3600" b="1" dirty="0">
                <a:solidFill>
                  <a:srgbClr val="FF0000"/>
                </a:solidFill>
                <a:sym typeface="Wingdings" pitchFamily="2" charset="2"/>
              </a:rPr>
              <a:t>Note &amp; Submission</a:t>
            </a:r>
            <a:endParaRPr lang="en-US" altLang="zh-CN" b="1" dirty="0"/>
          </a:p>
        </p:txBody>
      </p:sp>
      <p:sp>
        <p:nvSpPr>
          <p:cNvPr id="3" name="Content Placeholder 2">
            <a:extLst>
              <a:ext uri="{FF2B5EF4-FFF2-40B4-BE49-F238E27FC236}">
                <a16:creationId xmlns:a16="http://schemas.microsoft.com/office/drawing/2014/main" id="{67307112-83CD-D741-93C5-8CB1484141B3}"/>
              </a:ext>
            </a:extLst>
          </p:cNvPr>
          <p:cNvSpPr>
            <a:spLocks noGrp="1"/>
          </p:cNvSpPr>
          <p:nvPr>
            <p:ph idx="1"/>
          </p:nvPr>
        </p:nvSpPr>
        <p:spPr/>
        <p:txBody>
          <a:bodyPr/>
          <a:lstStyle/>
          <a:p>
            <a:r>
              <a:rPr lang="en-US" altLang="zh-CN" sz="2400" b="1" dirty="0">
                <a:solidFill>
                  <a:srgbClr val="FF0000"/>
                </a:solidFill>
                <a:sym typeface="Wingdings" pitchFamily="2" charset="2"/>
              </a:rPr>
              <a:t>All data has been reprocessed. You should make changes according to the code provided. </a:t>
            </a:r>
          </a:p>
          <a:p>
            <a:r>
              <a:rPr lang="en-US" altLang="zh-CN" sz="2400" b="1" dirty="0">
                <a:solidFill>
                  <a:srgbClr val="FF0000"/>
                </a:solidFill>
                <a:sym typeface="Wingdings" pitchFamily="2" charset="2"/>
              </a:rPr>
              <a:t>Ensemble models are not allowed.</a:t>
            </a:r>
          </a:p>
          <a:p>
            <a:r>
              <a:rPr lang="en-US" altLang="zh-CN" sz="2400" b="1" dirty="0">
                <a:solidFill>
                  <a:srgbClr val="FF0000"/>
                </a:solidFill>
                <a:sym typeface="Wingdings" pitchFamily="2" charset="2"/>
              </a:rPr>
              <a:t>You may use NumPy or </a:t>
            </a:r>
            <a:r>
              <a:rPr lang="en-US" altLang="zh-CN" sz="2400" b="1" dirty="0" err="1">
                <a:solidFill>
                  <a:srgbClr val="FF0000"/>
                </a:solidFill>
                <a:sym typeface="Wingdings" pitchFamily="2" charset="2"/>
              </a:rPr>
              <a:t>PyTorch</a:t>
            </a:r>
            <a:r>
              <a:rPr lang="en-US" altLang="zh-CN" sz="2400" b="1" dirty="0">
                <a:solidFill>
                  <a:srgbClr val="FF0000"/>
                </a:solidFill>
                <a:sym typeface="Wingdings" pitchFamily="2" charset="2"/>
              </a:rPr>
              <a:t> to implement other models such as SVM, but importing other packages is prohibited.</a:t>
            </a:r>
          </a:p>
          <a:p>
            <a:r>
              <a:rPr lang="en-US" altLang="zh-CN" sz="2400" b="1" dirty="0">
                <a:solidFill>
                  <a:srgbClr val="FF0000"/>
                </a:solidFill>
                <a:sym typeface="Wingdings" pitchFamily="2" charset="2"/>
              </a:rPr>
              <a:t>Using pre-trained models downloaded from web pages or training with other dataset from web pages is strictly prohibited!</a:t>
            </a:r>
          </a:p>
          <a:p>
            <a:endParaRPr lang="en-US" altLang="zh-CN" sz="2400" b="1" dirty="0">
              <a:solidFill>
                <a:srgbClr val="FF0000"/>
              </a:solidFill>
              <a:sym typeface="Wingdings" pitchFamily="2" charset="2"/>
            </a:endParaRPr>
          </a:p>
          <a:p>
            <a:r>
              <a:rPr lang="en-US" altLang="zh-CN" sz="2400" b="1" dirty="0">
                <a:solidFill>
                  <a:schemeClr val="tx1"/>
                </a:solidFill>
                <a:sym typeface="Wingdings" pitchFamily="2" charset="2"/>
              </a:rPr>
              <a:t>Submit: one </a:t>
            </a:r>
            <a:r>
              <a:rPr lang="en-US" altLang="zh-CN" sz="2400" b="1" dirty="0">
                <a:solidFill>
                  <a:srgbClr val="FF0000"/>
                </a:solidFill>
                <a:sym typeface="Wingdings" pitchFamily="2" charset="2"/>
              </a:rPr>
              <a:t>CSV</a:t>
            </a:r>
            <a:r>
              <a:rPr lang="en-US" altLang="zh-CN" sz="2400" b="1" dirty="0">
                <a:solidFill>
                  <a:schemeClr val="tx1"/>
                </a:solidFill>
                <a:sym typeface="Wingdings" pitchFamily="2" charset="2"/>
              </a:rPr>
              <a:t> file (your prediction) to Kaggle, one </a:t>
            </a:r>
            <a:r>
              <a:rPr lang="en-US" altLang="zh-CN" sz="2400" b="1" dirty="0" err="1">
                <a:solidFill>
                  <a:srgbClr val="FF0000"/>
                </a:solidFill>
                <a:sym typeface="Wingdings" pitchFamily="2" charset="2"/>
              </a:rPr>
              <a:t>ipynb</a:t>
            </a:r>
            <a:r>
              <a:rPr lang="en-US" altLang="zh-CN" sz="2400" b="1" dirty="0">
                <a:solidFill>
                  <a:schemeClr val="tx1"/>
                </a:solidFill>
                <a:sym typeface="Wingdings" pitchFamily="2" charset="2"/>
              </a:rPr>
              <a:t> file (your code) to canvas.</a:t>
            </a:r>
          </a:p>
          <a:p>
            <a:r>
              <a:rPr lang="en-US" altLang="zh-CN" sz="2400" b="1">
                <a:solidFill>
                  <a:schemeClr val="tx1"/>
                </a:solidFill>
                <a:sym typeface="Wingdings" pitchFamily="2" charset="2"/>
              </a:rPr>
              <a:t>Kaggle: </a:t>
            </a:r>
            <a:r>
              <a:rPr lang="en-US" altLang="zh-CN" sz="2400" b="1" dirty="0">
                <a:solidFill>
                  <a:schemeClr val="tx1"/>
                </a:solidFill>
                <a:sym typeface="Wingdings" pitchFamily="2" charset="2"/>
                <a:hlinkClick r:id="rId3"/>
              </a:rPr>
              <a:t>https://www.kaggle.com/competitions/sdsc-4016-hw-1</a:t>
            </a:r>
            <a:r>
              <a:rPr lang="en-US" altLang="zh-CN" sz="2400" b="1" dirty="0">
                <a:solidFill>
                  <a:schemeClr val="tx1"/>
                </a:solidFill>
                <a:sym typeface="Wingdings" pitchFamily="2" charset="2"/>
              </a:rPr>
              <a:t> (Try to get a higher score)</a:t>
            </a:r>
          </a:p>
          <a:p>
            <a:r>
              <a:rPr lang="en-US" altLang="zh-CN" sz="2400" b="1" dirty="0">
                <a:solidFill>
                  <a:schemeClr val="tx1"/>
                </a:solidFill>
                <a:sym typeface="Wingdings" pitchFamily="2" charset="2"/>
              </a:rPr>
              <a:t>You should edit your </a:t>
            </a:r>
            <a:r>
              <a:rPr lang="en-US" altLang="zh-CN" sz="2400" b="1" u="sng" dirty="0">
                <a:solidFill>
                  <a:schemeClr val="tx1"/>
                </a:solidFill>
                <a:sym typeface="Wingdings" pitchFamily="2" charset="2"/>
              </a:rPr>
              <a:t>team name</a:t>
            </a:r>
            <a:r>
              <a:rPr lang="en-US" altLang="zh-CN" sz="2400" b="1" dirty="0">
                <a:solidFill>
                  <a:schemeClr val="tx1"/>
                </a:solidFill>
                <a:sym typeface="Wingdings" pitchFamily="2" charset="2"/>
              </a:rPr>
              <a:t> in Kaggle before submit: </a:t>
            </a:r>
            <a:r>
              <a:rPr lang="en-US" altLang="zh-CN" sz="2400" b="1" u="sng" dirty="0">
                <a:solidFill>
                  <a:schemeClr val="tx1"/>
                </a:solidFill>
                <a:sym typeface="Wingdings" pitchFamily="2" charset="2"/>
              </a:rPr>
              <a:t>E.g., Team1</a:t>
            </a:r>
          </a:p>
          <a:p>
            <a:r>
              <a:rPr lang="en-US" altLang="zh-CN" sz="2400" b="1" dirty="0">
                <a:solidFill>
                  <a:schemeClr val="tx1"/>
                </a:solidFill>
                <a:sym typeface="Wingdings" pitchFamily="2" charset="2"/>
              </a:rPr>
              <a:t>You should </a:t>
            </a:r>
            <a:r>
              <a:rPr lang="en-US" altLang="zh-CN" sz="2400" b="1" u="sng" dirty="0">
                <a:solidFill>
                  <a:schemeClr val="tx1"/>
                </a:solidFill>
                <a:sym typeface="Wingdings" pitchFamily="2" charset="2"/>
              </a:rPr>
              <a:t>rename your </a:t>
            </a:r>
            <a:r>
              <a:rPr lang="en-US" altLang="zh-CN" sz="2400" b="1" u="sng" dirty="0" err="1">
                <a:solidFill>
                  <a:schemeClr val="tx1"/>
                </a:solidFill>
                <a:sym typeface="Wingdings" pitchFamily="2" charset="2"/>
              </a:rPr>
              <a:t>ipynb</a:t>
            </a:r>
            <a:r>
              <a:rPr lang="en-US" altLang="zh-CN" sz="2400" b="1" u="sng" dirty="0">
                <a:solidFill>
                  <a:schemeClr val="tx1"/>
                </a:solidFill>
                <a:sym typeface="Wingdings" pitchFamily="2" charset="2"/>
              </a:rPr>
              <a:t> file</a:t>
            </a:r>
            <a:r>
              <a:rPr lang="en-US" altLang="zh-CN" sz="2400" b="1" dirty="0">
                <a:solidFill>
                  <a:schemeClr val="tx1"/>
                </a:solidFill>
                <a:sym typeface="Wingdings" pitchFamily="2" charset="2"/>
              </a:rPr>
              <a:t> with your group name when submitting on canvas: </a:t>
            </a:r>
            <a:r>
              <a:rPr lang="en-US" altLang="zh-CN" sz="2800" b="1" dirty="0">
                <a:solidFill>
                  <a:schemeClr val="tx1"/>
                </a:solidFill>
                <a:sym typeface="Wingdings" pitchFamily="2" charset="2"/>
              </a:rPr>
              <a:t>	</a:t>
            </a:r>
          </a:p>
          <a:p>
            <a:pPr marL="0" indent="0">
              <a:buNone/>
            </a:pPr>
            <a:r>
              <a:rPr lang="en-US" altLang="zh-CN" b="1" dirty="0">
                <a:solidFill>
                  <a:schemeClr val="tx1"/>
                </a:solidFill>
                <a:sym typeface="Wingdings" pitchFamily="2" charset="2"/>
              </a:rPr>
              <a:t>	</a:t>
            </a:r>
            <a:r>
              <a:rPr lang="en-US" altLang="zh-CN" sz="2800" b="1" u="sng" dirty="0">
                <a:solidFill>
                  <a:schemeClr val="tx1"/>
                </a:solidFill>
                <a:sym typeface="Wingdings" pitchFamily="2" charset="2"/>
              </a:rPr>
              <a:t>E.g., Team1.ipynb</a:t>
            </a:r>
          </a:p>
          <a:p>
            <a:r>
              <a:rPr lang="en-US" altLang="zh-CN" b="1" u="sng" dirty="0">
                <a:solidFill>
                  <a:schemeClr val="tx1"/>
                </a:solidFill>
                <a:sym typeface="Wingdings" pitchFamily="2" charset="2"/>
              </a:rPr>
              <a:t>Deadline: Feb 19, 11:59 PM</a:t>
            </a:r>
          </a:p>
          <a:p>
            <a:pPr lvl="1"/>
            <a:endParaRPr lang="en-US" altLang="zh-CN" dirty="0">
              <a:sym typeface="Wingdings" pitchFamily="2" charset="2"/>
            </a:endParaRPr>
          </a:p>
          <a:p>
            <a:pPr marL="363474" lvl="1" indent="0">
              <a:buNone/>
            </a:pPr>
            <a:endParaRPr lang="en-US" altLang="zh-CN" dirty="0">
              <a:sym typeface="Wingdings" pitchFamily="2" charset="2"/>
            </a:endParaRPr>
          </a:p>
          <a:p>
            <a:pPr marL="363474" lvl="1" indent="0">
              <a:buNone/>
            </a:pPr>
            <a:endParaRPr lang="en-US" altLang="zh-CN" dirty="0">
              <a:sym typeface="Wingdings" pitchFamily="2" charset="2"/>
            </a:endParaRPr>
          </a:p>
          <a:p>
            <a:pPr lvl="1"/>
            <a:endParaRPr lang="en-US" altLang="zh-CN" dirty="0">
              <a:sym typeface="Wingdings" pitchFamily="2" charset="2"/>
            </a:endParaRPr>
          </a:p>
          <a:p>
            <a:pPr lvl="1"/>
            <a:endParaRPr lang="en-US" altLang="zh-CN" dirty="0">
              <a:sym typeface="Wingdings" pitchFamily="2" charset="2"/>
            </a:endParaRPr>
          </a:p>
        </p:txBody>
      </p:sp>
      <p:sp>
        <p:nvSpPr>
          <p:cNvPr id="5" name="TextBox 4">
            <a:extLst>
              <a:ext uri="{FF2B5EF4-FFF2-40B4-BE49-F238E27FC236}">
                <a16:creationId xmlns:a16="http://schemas.microsoft.com/office/drawing/2014/main" id="{CB8EF88C-8CAD-C5D9-54A4-3FE47C5C8BA0}"/>
              </a:ext>
            </a:extLst>
          </p:cNvPr>
          <p:cNvSpPr txBox="1"/>
          <p:nvPr/>
        </p:nvSpPr>
        <p:spPr>
          <a:xfrm>
            <a:off x="11197883" y="6488668"/>
            <a:ext cx="298480" cy="338554"/>
          </a:xfrm>
          <a:prstGeom prst="rect">
            <a:avLst/>
          </a:prstGeom>
          <a:noFill/>
        </p:spPr>
        <p:txBody>
          <a:bodyPr wrap="none" rtlCol="0">
            <a:spAutoFit/>
          </a:bodyPr>
          <a:lstStyle/>
          <a:p>
            <a:r>
              <a:rPr lang="en-US" altLang="zh-CN" sz="1600" dirty="0">
                <a:solidFill>
                  <a:schemeClr val="bg1"/>
                </a:solidFill>
              </a:rPr>
              <a:t>1</a:t>
            </a:r>
            <a:endParaRPr lang="en-CN" sz="1600" dirty="0">
              <a:solidFill>
                <a:schemeClr val="bg1"/>
              </a:solidFill>
            </a:endParaRPr>
          </a:p>
        </p:txBody>
      </p:sp>
    </p:spTree>
    <p:extLst>
      <p:ext uri="{BB962C8B-B14F-4D97-AF65-F5344CB8AC3E}">
        <p14:creationId xmlns:p14="http://schemas.microsoft.com/office/powerpoint/2010/main" val="1935544278"/>
      </p:ext>
    </p:extLst>
  </p:cSld>
  <p:clrMapOvr>
    <a:masterClrMapping/>
  </p:clrMapOvr>
</p:sld>
</file>

<file path=ppt/theme/theme1.xml><?xml version="1.0" encoding="utf-8"?>
<a:theme xmlns:a="http://schemas.openxmlformats.org/drawingml/2006/main" name="MSU Template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22403</TotalTime>
  <Words>486</Words>
  <Application>Microsoft Office PowerPoint</Application>
  <PresentationFormat>宽屏</PresentationFormat>
  <Paragraphs>51</Paragraphs>
  <Slides>5</Slides>
  <Notes>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vt:i4>
      </vt:variant>
    </vt:vector>
  </HeadingPairs>
  <TitlesOfParts>
    <vt:vector size="10" baseType="lpstr">
      <vt:lpstr>Gotham Book</vt:lpstr>
      <vt:lpstr>Arial</vt:lpstr>
      <vt:lpstr>Calibri</vt:lpstr>
      <vt:lpstr>Wingdings</vt:lpstr>
      <vt:lpstr>MSU Template 1</vt:lpstr>
      <vt:lpstr>ReneWind - A binary classification problem</vt:lpstr>
      <vt:lpstr>HW1 Dataset</vt:lpstr>
      <vt:lpstr>HW1 Dataset</vt:lpstr>
      <vt:lpstr>Data Description</vt:lpstr>
      <vt:lpstr>Note &amp; Submission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Rewriting Queries</dc:title>
  <dc:creator>Tang, Jiliang</dc:creator>
  <cp:lastModifiedBy>GAO Jingtong</cp:lastModifiedBy>
  <cp:revision>232</cp:revision>
  <cp:lastPrinted>2019-08-23T08:02:54Z</cp:lastPrinted>
  <dcterms:created xsi:type="dcterms:W3CDTF">2016-10-24T00:13:55Z</dcterms:created>
  <dcterms:modified xsi:type="dcterms:W3CDTF">2024-01-29T12:32:17Z</dcterms:modified>
</cp:coreProperties>
</file>