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711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21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702E8B-D05B-4D9D-A92A-D574FA7625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D8CF-47AE-41D9-BA91-DD0A2FC1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40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MsProject-3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Abdul Sami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6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MS Project user interface comprises the following core components.</a:t>
            </a:r>
          </a:p>
          <a:p>
            <a:r>
              <a:rPr lang="en-US" dirty="0" smtClean="0"/>
              <a:t>Menu Ribbon</a:t>
            </a:r>
          </a:p>
          <a:p>
            <a:r>
              <a:rPr lang="en-US" dirty="0" smtClean="0"/>
              <a:t>Backstage View</a:t>
            </a:r>
          </a:p>
          <a:p>
            <a:r>
              <a:rPr lang="en-US" dirty="0" smtClean="0"/>
              <a:t>Status Bar</a:t>
            </a:r>
          </a:p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Efficient work planning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Effective resource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Collaborative project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Quick access to project information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Easy updates and management of projects and plans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Building dynamic schedules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Integration with other MS office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 the top of the MS Project application window is a</a:t>
            </a:r>
          </a:p>
          <a:p>
            <a:pPr marL="0" indent="0">
              <a:buNone/>
            </a:pPr>
            <a:r>
              <a:rPr lang="en-US" dirty="0" smtClean="0"/>
              <a:t>    collection </a:t>
            </a:r>
            <a:r>
              <a:rPr lang="en-US" dirty="0"/>
              <a:t>of menu commands called the Ribbon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Ribbon provides access to various features and</a:t>
            </a:r>
          </a:p>
          <a:p>
            <a:pPr marL="0" indent="0">
              <a:buNone/>
            </a:pPr>
            <a:r>
              <a:rPr lang="en-US" dirty="0" smtClean="0"/>
              <a:t>      functions </a:t>
            </a:r>
            <a:r>
              <a:rPr lang="en-US" dirty="0"/>
              <a:t>of MS Project at one place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Ribbon contains several tabs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Each tab is a set of menu </a:t>
            </a:r>
            <a:r>
              <a:rPr lang="en-US" dirty="0" smtClean="0"/>
              <a:t>commands </a:t>
            </a:r>
            <a:r>
              <a:rPr lang="en-US" dirty="0"/>
              <a:t>and functions</a:t>
            </a:r>
          </a:p>
          <a:p>
            <a:pPr marL="0" indent="0">
              <a:buNone/>
            </a:pPr>
            <a:r>
              <a:rPr lang="en-US" dirty="0" smtClean="0"/>
              <a:t>     organized </a:t>
            </a:r>
            <a:r>
              <a:rPr lang="en-US" dirty="0"/>
              <a:t>into logical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ribbon can be minimized when not in use , to maximize the workspace.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can be done by clicking  the ribbon button placed next to the question mark icon on the top right corner or by pressing Ctrl+F1.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9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the bottom of the application window is a status bar.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status bar display </a:t>
            </a:r>
            <a:r>
              <a:rPr lang="en-US" dirty="0" smtClean="0"/>
              <a:t>key </a:t>
            </a:r>
            <a:r>
              <a:rPr lang="en-US" dirty="0" smtClean="0"/>
              <a:t>programs settings that provide shortcuts to useful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also contain the view and zoom controls to change project view and timescale.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70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MS project also provide a context-sensitive help.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Click the question mark at the top right corner of the application window to display the help menu.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MS project help option is also available on the file tab. Alternatively, press the F1 key.</a:t>
            </a:r>
          </a:p>
        </p:txBody>
      </p:sp>
    </p:spTree>
    <p:extLst>
      <p:ext uri="{BB962C8B-B14F-4D97-AF65-F5344CB8AC3E}">
        <p14:creationId xmlns:p14="http://schemas.microsoft.com/office/powerpoint/2010/main" val="24416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5" y="1110343"/>
            <a:ext cx="11682878" cy="460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83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87</TotalTime>
  <Words>262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MsProject-3</vt:lpstr>
      <vt:lpstr>FEATURES OF MS PROJECT</vt:lpstr>
      <vt:lpstr>FEATURES OF MS PROJECT</vt:lpstr>
      <vt:lpstr>Ribbon</vt:lpstr>
      <vt:lpstr>Ribbon</vt:lpstr>
      <vt:lpstr>Status bar</vt:lpstr>
      <vt:lpstr>Help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MsProject-3</dc:title>
  <dc:creator>lenovo</dc:creator>
  <cp:lastModifiedBy>admin</cp:lastModifiedBy>
  <cp:revision>7</cp:revision>
  <dcterms:created xsi:type="dcterms:W3CDTF">2020-02-09T19:53:24Z</dcterms:created>
  <dcterms:modified xsi:type="dcterms:W3CDTF">2020-02-10T11:09:57Z</dcterms:modified>
</cp:coreProperties>
</file>