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368" autoAdjust="0"/>
  </p:normalViewPr>
  <p:slideViewPr>
    <p:cSldViewPr snapToGrid="0">
      <p:cViewPr varScale="1">
        <p:scale>
          <a:sx n="105" d="100"/>
          <a:sy n="105" d="100"/>
        </p:scale>
        <p:origin x="16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5301-D40B-46FF-966F-28F39D62A445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71D7F-2810-4412-9AC9-5D2650AC24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93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8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67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4144"/>
            <a:ext cx="7886700" cy="4872819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6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8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1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0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5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78C5-1914-4258-ACD7-4AF8D1501F39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0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FDBE5-4556-4691-87C6-EB378F62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12" y="837645"/>
            <a:ext cx="8183577" cy="1905700"/>
          </a:xfrm>
        </p:spPr>
        <p:txBody>
          <a:bodyPr>
            <a:normAutofit/>
          </a:bodyPr>
          <a:lstStyle/>
          <a:p>
            <a:r>
              <a:rPr lang="en-US" altLang="ja-JP" dirty="0"/>
              <a:t>8</a:t>
            </a:r>
            <a:r>
              <a:rPr lang="en-US" altLang="ja-JP" sz="2800" dirty="0"/>
              <a:t>bit</a:t>
            </a:r>
            <a:r>
              <a:rPr lang="ja-JP" altLang="en-US" dirty="0"/>
              <a:t>正</a:t>
            </a:r>
            <a:r>
              <a:rPr lang="ja-JP" altLang="en-US" sz="2800" dirty="0"/>
              <a:t>数</a:t>
            </a:r>
            <a:r>
              <a:rPr lang="en-US" altLang="ja-JP" sz="2800" dirty="0"/>
              <a:t>A, B, C</a:t>
            </a:r>
            <a:r>
              <a:rPr lang="ja-JP" altLang="en-US" sz="2800" dirty="0"/>
              <a:t>を入力して，それらを偏とする三角形が作れるときは</a:t>
            </a:r>
            <a:r>
              <a:rPr lang="en-US" altLang="ja-JP" sz="2800" dirty="0"/>
              <a:t>1</a:t>
            </a:r>
            <a:r>
              <a:rPr lang="ja-JP" altLang="en-US" sz="2800" dirty="0"/>
              <a:t>，作れないときは</a:t>
            </a:r>
            <a:r>
              <a:rPr lang="en-US" altLang="ja-JP" sz="2800" dirty="0"/>
              <a:t>0</a:t>
            </a:r>
            <a:r>
              <a:rPr lang="ja-JP" altLang="en-US" sz="2800" dirty="0"/>
              <a:t>を出力</a:t>
            </a:r>
            <a:endParaRPr lang="en-US" altLang="ja-JP" sz="2800" dirty="0"/>
          </a:p>
          <a:p>
            <a:pPr lvl="1"/>
            <a:r>
              <a:rPr lang="ja-JP" altLang="en-US" dirty="0"/>
              <a:t>入力</a:t>
            </a:r>
            <a:r>
              <a:rPr lang="en-US" altLang="ja-JP" dirty="0"/>
              <a:t>	:	[7:0] A, B, C</a:t>
            </a:r>
          </a:p>
          <a:p>
            <a:pPr lvl="1"/>
            <a:r>
              <a:rPr lang="ja-JP" altLang="en-US" dirty="0"/>
              <a:t>出力</a:t>
            </a:r>
            <a:r>
              <a:rPr lang="en-US" altLang="ja-JP" dirty="0"/>
              <a:t>	:	OUT </a:t>
            </a:r>
          </a:p>
        </p:txBody>
      </p:sp>
    </p:spTree>
    <p:extLst>
      <p:ext uri="{BB962C8B-B14F-4D97-AF65-F5344CB8AC3E}">
        <p14:creationId xmlns:p14="http://schemas.microsoft.com/office/powerpoint/2010/main" val="6954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9EE44-96A8-4455-9115-40DFB5D0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671"/>
          </a:xfrm>
        </p:spPr>
        <p:txBody>
          <a:bodyPr/>
          <a:lstStyle/>
          <a:p>
            <a:r>
              <a:rPr kumimoji="1" lang="ja-JP" altLang="en-US" dirty="0"/>
              <a:t>ブロック図</a:t>
            </a:r>
          </a:p>
        </p:txBody>
      </p:sp>
    </p:spTree>
    <p:extLst>
      <p:ext uri="{BB962C8B-B14F-4D97-AF65-F5344CB8AC3E}">
        <p14:creationId xmlns:p14="http://schemas.microsoft.com/office/powerpoint/2010/main" val="299106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</TotalTime>
  <Words>31</Words>
  <Application>Microsoft Office PowerPoint</Application>
  <PresentationFormat>画面に合わせる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游ゴシック</vt:lpstr>
      <vt:lpstr>Arial</vt:lpstr>
      <vt:lpstr>Office テーマ</vt:lpstr>
      <vt:lpstr>PowerPoint プレゼンテーション</vt:lpstr>
      <vt:lpstr>ブロック図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Into Shunsuke</dc:creator>
  <cp:lastModifiedBy>Into Shunsuke</cp:lastModifiedBy>
  <cp:revision>86</cp:revision>
  <dcterms:created xsi:type="dcterms:W3CDTF">2019-05-24T07:58:21Z</dcterms:created>
  <dcterms:modified xsi:type="dcterms:W3CDTF">2019-07-24T06:02:47Z</dcterms:modified>
</cp:coreProperties>
</file>