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6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0867" autoAdjust="0"/>
  </p:normalViewPr>
  <p:slideViewPr>
    <p:cSldViewPr snapToGrid="0">
      <p:cViewPr>
        <p:scale>
          <a:sx n="125" d="100"/>
          <a:sy n="125" d="100"/>
        </p:scale>
        <p:origin x="138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8A12-557A-4B91-8B24-CF8A5863B77C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A69F-2335-4B18-B127-A79E38184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桁上げの</a:t>
            </a:r>
            <a:r>
              <a:rPr kumimoji="1" lang="ja-JP" altLang="en-US" dirty="0" err="1"/>
              <a:t>と</a:t>
            </a:r>
            <a:r>
              <a:rPr kumimoji="1" lang="ja-JP" altLang="en-US" dirty="0"/>
              <a:t>こがなんかおかしい（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桁目は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つしかないはずなのに今のままだと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つ出る可能性がある）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桁以上の桁上がりを使用するときには</a:t>
            </a:r>
            <a:r>
              <a:rPr kumimoji="1" lang="en-US" altLang="ja-JP" dirty="0"/>
              <a:t>B0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8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r>
              <a:rPr kumimoji="1" lang="ja-JP" altLang="en-US" dirty="0"/>
              <a:t>制御信号の生成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3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r>
              <a:rPr kumimoji="1" lang="ja-JP" altLang="en-US" dirty="0"/>
              <a:t>制御信号の生成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2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98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5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6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6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8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9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0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3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4208-1FB7-4920-A2A5-0FE724B329D0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9043-B8D4-4F18-A44D-BF4E8BF89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7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F4B80-8551-4BC7-A400-F4CC90BB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54"/>
            <a:ext cx="7886700" cy="56924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4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2</a:t>
            </a:r>
            <a:r>
              <a:rPr kumimoji="1" lang="ja-JP" altLang="en-US" dirty="0"/>
              <a:t>入力のシリアル乗算器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ビットシリアル</a:t>
            </a:r>
            <a:r>
              <a:rPr kumimoji="1" lang="en-US" altLang="ja-JP" dirty="0"/>
              <a:t>2</a:t>
            </a:r>
            <a:r>
              <a:rPr kumimoji="1" lang="ja-JP" altLang="en-US" dirty="0"/>
              <a:t>入力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ビットシリアル</a:t>
            </a:r>
            <a:r>
              <a:rPr lang="en-US" altLang="ja-JP" dirty="0"/>
              <a:t>1</a:t>
            </a:r>
            <a:r>
              <a:rPr lang="ja-JP" altLang="en-US" dirty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0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712B3-5E09-4BB3-88BF-EE2B842575EB}"/>
              </a:ext>
            </a:extLst>
          </p:cNvPr>
          <p:cNvSpPr txBox="1"/>
          <p:nvPr/>
        </p:nvSpPr>
        <p:spPr>
          <a:xfrm>
            <a:off x="4220307" y="304800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r>
              <a:rPr kumimoji="1" lang="ja-JP" altLang="en-US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DD60F-AADC-4030-9045-3580026F1038}"/>
              </a:ext>
            </a:extLst>
          </p:cNvPr>
          <p:cNvSpPr txBox="1"/>
          <p:nvPr/>
        </p:nvSpPr>
        <p:spPr>
          <a:xfrm>
            <a:off x="4220308" y="811979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r>
              <a:rPr kumimoji="1" lang="ja-JP" altLang="en-US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B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D92B3-FED2-4618-B149-DFEC9C987546}"/>
              </a:ext>
            </a:extLst>
          </p:cNvPr>
          <p:cNvSpPr txBox="1"/>
          <p:nvPr/>
        </p:nvSpPr>
        <p:spPr>
          <a:xfrm>
            <a:off x="3610708" y="85887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CEC5DF-1C29-4BA2-95AA-8DE0D7743277}"/>
              </a:ext>
            </a:extLst>
          </p:cNvPr>
          <p:cNvCxnSpPr>
            <a:cxnSpLocks/>
          </p:cNvCxnSpPr>
          <p:nvPr/>
        </p:nvCxnSpPr>
        <p:spPr>
          <a:xfrm>
            <a:off x="3501292" y="1382091"/>
            <a:ext cx="3928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E4F00B-C4D1-4B00-AFBE-D380FF423CA3}"/>
              </a:ext>
            </a:extLst>
          </p:cNvPr>
          <p:cNvSpPr txBox="1"/>
          <p:nvPr/>
        </p:nvSpPr>
        <p:spPr>
          <a:xfrm>
            <a:off x="4154447" y="1426424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956019-17B1-49A8-994B-88A4200C0B1D}"/>
              </a:ext>
            </a:extLst>
          </p:cNvPr>
          <p:cNvSpPr txBox="1"/>
          <p:nvPr/>
        </p:nvSpPr>
        <p:spPr>
          <a:xfrm>
            <a:off x="3270527" y="1923112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1D7315-61A9-4711-A0C8-49F5EC6E4F86}"/>
              </a:ext>
            </a:extLst>
          </p:cNvPr>
          <p:cNvSpPr txBox="1"/>
          <p:nvPr/>
        </p:nvSpPr>
        <p:spPr>
          <a:xfrm>
            <a:off x="2386607" y="2411302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B6700E-10DF-4070-90CE-0BA900321197}"/>
              </a:ext>
            </a:extLst>
          </p:cNvPr>
          <p:cNvSpPr txBox="1"/>
          <p:nvPr/>
        </p:nvSpPr>
        <p:spPr>
          <a:xfrm>
            <a:off x="1510307" y="2907990"/>
            <a:ext cx="3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A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r>
              <a:rPr kumimoji="1" lang="en-US" altLang="ja-JP" sz="2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B</a:t>
            </a:r>
            <a:r>
              <a:rPr kumimoji="1" lang="en-US" altLang="ja-JP" sz="20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endParaRPr kumimoji="1" lang="ja-JP" altLang="en-US" sz="20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4E9D280-373F-4B5A-B058-EF26D55D1DFF}"/>
              </a:ext>
            </a:extLst>
          </p:cNvPr>
          <p:cNvCxnSpPr>
            <a:cxnSpLocks/>
          </p:cNvCxnSpPr>
          <p:nvPr/>
        </p:nvCxnSpPr>
        <p:spPr>
          <a:xfrm>
            <a:off x="502920" y="4424711"/>
            <a:ext cx="6926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3AC3BD-E002-422E-B65A-6E5ADBAA262B}"/>
              </a:ext>
            </a:extLst>
          </p:cNvPr>
          <p:cNvSpPr txBox="1"/>
          <p:nvPr/>
        </p:nvSpPr>
        <p:spPr>
          <a:xfrm>
            <a:off x="758962" y="4389681"/>
            <a:ext cx="665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7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</a:t>
            </a:r>
            <a:r>
              <a:rPr kumimoji="1" lang="ja-JP" altLang="en-US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6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5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28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S</a:t>
            </a:r>
            <a:r>
              <a:rPr kumimoji="1" lang="en-US" altLang="ja-JP" sz="2800" baseline="-25000" dirty="0"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0</a:t>
            </a:r>
            <a:endParaRPr kumimoji="1" lang="ja-JP" altLang="en-US" sz="2800" baseline="-25000" dirty="0"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CD48B5-CD9B-4DBF-8AFF-CF1510605FBA}"/>
              </a:ext>
            </a:extLst>
          </p:cNvPr>
          <p:cNvSpPr txBox="1"/>
          <p:nvPr/>
        </p:nvSpPr>
        <p:spPr>
          <a:xfrm>
            <a:off x="647700" y="3400491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C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C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C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C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C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C</a:t>
            </a:r>
            <a:endParaRPr kumimoji="1" lang="ja-JP" altLang="en-US" sz="2000" baseline="-25000" dirty="0">
              <a:solidFill>
                <a:srgbClr val="FF0000"/>
              </a:solidFill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FBF131-DE45-4975-903F-ACC7C7203A47}"/>
              </a:ext>
            </a:extLst>
          </p:cNvPr>
          <p:cNvSpPr txBox="1"/>
          <p:nvPr/>
        </p:nvSpPr>
        <p:spPr>
          <a:xfrm>
            <a:off x="647700" y="3901491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    D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</a:t>
            </a:r>
            <a:r>
              <a:rPr kumimoji="1" lang="en-US" altLang="ja-JP" sz="2000" dirty="0" err="1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2000" dirty="0">
                <a:solidFill>
                  <a:srgbClr val="FF0000"/>
                </a:solidFill>
                <a:latin typeface="MS UI Gothic" panose="020B0600070205080204" pitchFamily="50" charset="-128"/>
                <a:ea typeface="MS UI Gothic" panose="020B0600070205080204" pitchFamily="50" charset="-128"/>
                <a:cs typeface="Arial" panose="020B0604020202020204" pitchFamily="34" charset="0"/>
              </a:rPr>
              <a:t>                    </a:t>
            </a:r>
            <a:endParaRPr kumimoji="1" lang="ja-JP" altLang="en-US" sz="2000" baseline="-25000" dirty="0">
              <a:solidFill>
                <a:srgbClr val="FF0000"/>
              </a:solidFill>
              <a:latin typeface="MS UI Gothic" panose="020B0600070205080204" pitchFamily="50" charset="-128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16C8EC95-49AE-47F6-B97E-0DE1C6704BE5}"/>
              </a:ext>
            </a:extLst>
          </p:cNvPr>
          <p:cNvSpPr/>
          <p:nvPr/>
        </p:nvSpPr>
        <p:spPr>
          <a:xfrm>
            <a:off x="897313" y="1121760"/>
            <a:ext cx="7071360" cy="3532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73E6F5-2979-4D6B-A43D-30C3E7EB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624"/>
            <a:ext cx="2312670" cy="526413"/>
          </a:xfrm>
        </p:spPr>
        <p:txBody>
          <a:bodyPr>
            <a:normAutofit fontScale="90000"/>
          </a:bodyPr>
          <a:lstStyle/>
          <a:p>
            <a:r>
              <a:rPr kumimoji="1" lang="ja-JP" altLang="en-US" sz="3200" b="1" dirty="0"/>
              <a:t>ブロック図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B8F64E-080C-4FE1-994D-5E1A7B0CACE4}"/>
              </a:ext>
            </a:extLst>
          </p:cNvPr>
          <p:cNvCxnSpPr>
            <a:cxnSpLocks/>
          </p:cNvCxnSpPr>
          <p:nvPr/>
        </p:nvCxnSpPr>
        <p:spPr>
          <a:xfrm>
            <a:off x="745688" y="1686849"/>
            <a:ext cx="457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8D2906B-55BD-454A-B3FF-B85852ECC1D7}"/>
              </a:ext>
            </a:extLst>
          </p:cNvPr>
          <p:cNvSpPr/>
          <p:nvPr/>
        </p:nvSpPr>
        <p:spPr>
          <a:xfrm>
            <a:off x="1202888" y="1503593"/>
            <a:ext cx="671988" cy="3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50ED080-1486-4654-8313-3A72DEE303E5}"/>
              </a:ext>
            </a:extLst>
          </p:cNvPr>
          <p:cNvSpPr/>
          <p:nvPr/>
        </p:nvSpPr>
        <p:spPr>
          <a:xfrm>
            <a:off x="2551628" y="1374220"/>
            <a:ext cx="1478280" cy="1243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Multiplier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4436877-0E8C-47D3-A024-E8E6C8CF514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4876" y="1684767"/>
            <a:ext cx="66875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9C622DB-DCCC-49CB-901C-BD5A2EAF14EC}"/>
              </a:ext>
            </a:extLst>
          </p:cNvPr>
          <p:cNvCxnSpPr/>
          <p:nvPr/>
        </p:nvCxnSpPr>
        <p:spPr>
          <a:xfrm>
            <a:off x="1874876" y="2329358"/>
            <a:ext cx="6691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E6ED927-0298-4944-8184-32E7D537FA9A}"/>
              </a:ext>
            </a:extLst>
          </p:cNvPr>
          <p:cNvCxnSpPr>
            <a:cxnSpLocks/>
          </p:cNvCxnSpPr>
          <p:nvPr/>
        </p:nvCxnSpPr>
        <p:spPr>
          <a:xfrm flipH="1">
            <a:off x="2128480" y="1640811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943427-5AF6-4287-AF47-1409CFD2269C}"/>
              </a:ext>
            </a:extLst>
          </p:cNvPr>
          <p:cNvSpPr txBox="1"/>
          <p:nvPr/>
        </p:nvSpPr>
        <p:spPr>
          <a:xfrm>
            <a:off x="2021861" y="1432933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DE68C1E-0DC5-4F4F-A1F8-C4A515BFAC48}"/>
              </a:ext>
            </a:extLst>
          </p:cNvPr>
          <p:cNvCxnSpPr>
            <a:cxnSpLocks/>
          </p:cNvCxnSpPr>
          <p:nvPr/>
        </p:nvCxnSpPr>
        <p:spPr>
          <a:xfrm flipH="1">
            <a:off x="2829142" y="3709367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A361933-0A8D-413A-B48A-CB7765B452D3}"/>
              </a:ext>
            </a:extLst>
          </p:cNvPr>
          <p:cNvSpPr txBox="1"/>
          <p:nvPr/>
        </p:nvSpPr>
        <p:spPr>
          <a:xfrm>
            <a:off x="2634963" y="3622338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8C09435-F1AA-4166-BB02-9BEADF269051}"/>
              </a:ext>
            </a:extLst>
          </p:cNvPr>
          <p:cNvSpPr/>
          <p:nvPr/>
        </p:nvSpPr>
        <p:spPr>
          <a:xfrm>
            <a:off x="5805368" y="1374220"/>
            <a:ext cx="1478280" cy="1243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Population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83B9FCD-88C5-4989-B08F-5CF44F843C7E}"/>
              </a:ext>
            </a:extLst>
          </p:cNvPr>
          <p:cNvCxnSpPr>
            <a:cxnSpLocks/>
          </p:cNvCxnSpPr>
          <p:nvPr/>
        </p:nvCxnSpPr>
        <p:spPr>
          <a:xfrm>
            <a:off x="4029908" y="1968149"/>
            <a:ext cx="17754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6034513-3B5C-4520-AB81-553F873C4306}"/>
              </a:ext>
            </a:extLst>
          </p:cNvPr>
          <p:cNvCxnSpPr>
            <a:cxnSpLocks/>
          </p:cNvCxnSpPr>
          <p:nvPr/>
        </p:nvCxnSpPr>
        <p:spPr>
          <a:xfrm>
            <a:off x="4037908" y="1776788"/>
            <a:ext cx="17674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1C4CE-53F7-4791-9ABB-1F31B71FFE16}"/>
              </a:ext>
            </a:extLst>
          </p:cNvPr>
          <p:cNvCxnSpPr>
            <a:cxnSpLocks/>
          </p:cNvCxnSpPr>
          <p:nvPr/>
        </p:nvCxnSpPr>
        <p:spPr>
          <a:xfrm>
            <a:off x="4996696" y="2217320"/>
            <a:ext cx="8086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B608D76-0BAB-49F6-9174-54B342DD1832}"/>
              </a:ext>
            </a:extLst>
          </p:cNvPr>
          <p:cNvCxnSpPr/>
          <p:nvPr/>
        </p:nvCxnSpPr>
        <p:spPr>
          <a:xfrm>
            <a:off x="5470088" y="2431632"/>
            <a:ext cx="3352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C3D5A14-8718-4062-8A80-2AC9F4FF0E17}"/>
              </a:ext>
            </a:extLst>
          </p:cNvPr>
          <p:cNvCxnSpPr>
            <a:cxnSpLocks/>
          </p:cNvCxnSpPr>
          <p:nvPr/>
        </p:nvCxnSpPr>
        <p:spPr>
          <a:xfrm>
            <a:off x="4029908" y="1574382"/>
            <a:ext cx="17754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5B01F7C-F1A6-4584-9AD7-28A382A8D8BA}"/>
              </a:ext>
            </a:extLst>
          </p:cNvPr>
          <p:cNvCxnSpPr>
            <a:cxnSpLocks/>
          </p:cNvCxnSpPr>
          <p:nvPr/>
        </p:nvCxnSpPr>
        <p:spPr>
          <a:xfrm>
            <a:off x="7283648" y="1765890"/>
            <a:ext cx="1021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B4F5705-3EE6-4094-B0A8-EDC4881202B4}"/>
              </a:ext>
            </a:extLst>
          </p:cNvPr>
          <p:cNvSpPr txBox="1"/>
          <p:nvPr/>
        </p:nvSpPr>
        <p:spPr>
          <a:xfrm>
            <a:off x="8365689" y="1638932"/>
            <a:ext cx="77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Output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9D06584-4640-4BE7-A289-9FD852694C09}"/>
              </a:ext>
            </a:extLst>
          </p:cNvPr>
          <p:cNvSpPr txBox="1"/>
          <p:nvPr/>
        </p:nvSpPr>
        <p:spPr>
          <a:xfrm>
            <a:off x="62998" y="1559890"/>
            <a:ext cx="77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Input_A</a:t>
            </a:r>
            <a:endParaRPr kumimoji="1" lang="ja-JP" altLang="en-US" sz="1200" dirty="0"/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FD20AA11-CCB1-472F-8C67-CED9DD17CD7E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4553783" y="1995858"/>
            <a:ext cx="2729865" cy="1243275"/>
          </a:xfrm>
          <a:prstGeom prst="bentConnector3">
            <a:avLst>
              <a:gd name="adj1" fmla="val -17969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C0EADD9F-DF0C-4D6A-BA14-E7EF00D26D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0087" y="2284514"/>
            <a:ext cx="1813564" cy="574967"/>
          </a:xfrm>
          <a:prstGeom prst="bentConnector3">
            <a:avLst>
              <a:gd name="adj1" fmla="val -13419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F07D5A9-6FF6-4682-B2F3-121FE0D69C53}"/>
              </a:ext>
            </a:extLst>
          </p:cNvPr>
          <p:cNvCxnSpPr>
            <a:cxnSpLocks/>
          </p:cNvCxnSpPr>
          <p:nvPr/>
        </p:nvCxnSpPr>
        <p:spPr>
          <a:xfrm>
            <a:off x="5470087" y="2426494"/>
            <a:ext cx="0" cy="432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台形 83">
            <a:extLst>
              <a:ext uri="{FF2B5EF4-FFF2-40B4-BE49-F238E27FC236}">
                <a16:creationId xmlns:a16="http://schemas.microsoft.com/office/drawing/2014/main" id="{D341A62D-CFAE-4DC4-B139-AC650F69F4DE}"/>
              </a:ext>
            </a:extLst>
          </p:cNvPr>
          <p:cNvSpPr/>
          <p:nvPr/>
        </p:nvSpPr>
        <p:spPr>
          <a:xfrm rot="5400000">
            <a:off x="4719845" y="2201675"/>
            <a:ext cx="395585" cy="142114"/>
          </a:xfrm>
          <a:prstGeom prst="trapezoid">
            <a:avLst>
              <a:gd name="adj" fmla="val 350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6D0FFE5-4853-4F0E-8563-C7F3ED24FFFE}"/>
              </a:ext>
            </a:extLst>
          </p:cNvPr>
          <p:cNvCxnSpPr>
            <a:cxnSpLocks/>
          </p:cNvCxnSpPr>
          <p:nvPr/>
        </p:nvCxnSpPr>
        <p:spPr>
          <a:xfrm>
            <a:off x="4037908" y="2176286"/>
            <a:ext cx="80867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C7808C09-0B1C-425E-BCDD-9066AFF746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8985" y="2647952"/>
            <a:ext cx="897730" cy="288129"/>
          </a:xfrm>
          <a:prstGeom prst="bentConnector3">
            <a:avLst>
              <a:gd name="adj1" fmla="val 998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CEBADB4-88B3-4858-BA47-12B3AA0C33EC}"/>
              </a:ext>
            </a:extLst>
          </p:cNvPr>
          <p:cNvSpPr/>
          <p:nvPr/>
        </p:nvSpPr>
        <p:spPr>
          <a:xfrm>
            <a:off x="6544508" y="2785054"/>
            <a:ext cx="226219" cy="253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63D37F6-EBF0-4440-B4EB-C2C37B5A0606}"/>
              </a:ext>
            </a:extLst>
          </p:cNvPr>
          <p:cNvSpPr txBox="1"/>
          <p:nvPr/>
        </p:nvSpPr>
        <p:spPr>
          <a:xfrm>
            <a:off x="6408689" y="2595153"/>
            <a:ext cx="497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D-FF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49C243C-6F2D-4439-B309-C6FB78FE996D}"/>
              </a:ext>
            </a:extLst>
          </p:cNvPr>
          <p:cNvSpPr txBox="1"/>
          <p:nvPr/>
        </p:nvSpPr>
        <p:spPr>
          <a:xfrm>
            <a:off x="6408689" y="3381799"/>
            <a:ext cx="497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D-FF</a:t>
            </a:r>
            <a:endParaRPr kumimoji="1" lang="ja-JP" altLang="en-US" sz="105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F98994B-61B5-4054-82E8-D634E7129341}"/>
              </a:ext>
            </a:extLst>
          </p:cNvPr>
          <p:cNvSpPr txBox="1"/>
          <p:nvPr/>
        </p:nvSpPr>
        <p:spPr>
          <a:xfrm>
            <a:off x="5748920" y="3375872"/>
            <a:ext cx="497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D-FF</a:t>
            </a:r>
            <a:endParaRPr kumimoji="1" lang="ja-JP" altLang="en-US" sz="105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AFE5CD9-8FC7-4421-9764-B402BBC10C20}"/>
              </a:ext>
            </a:extLst>
          </p:cNvPr>
          <p:cNvCxnSpPr>
            <a:cxnSpLocks/>
          </p:cNvCxnSpPr>
          <p:nvPr/>
        </p:nvCxnSpPr>
        <p:spPr>
          <a:xfrm>
            <a:off x="745688" y="2328274"/>
            <a:ext cx="457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9695FAF-C641-4C21-8405-D196F42CEB1C}"/>
              </a:ext>
            </a:extLst>
          </p:cNvPr>
          <p:cNvSpPr txBox="1"/>
          <p:nvPr/>
        </p:nvSpPr>
        <p:spPr>
          <a:xfrm>
            <a:off x="62998" y="2201315"/>
            <a:ext cx="77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Input_B</a:t>
            </a:r>
            <a:endParaRPr kumimoji="1" lang="ja-JP" altLang="en-US" sz="1200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E6FCA5A-33C9-47BC-833D-ECF981619239}"/>
              </a:ext>
            </a:extLst>
          </p:cNvPr>
          <p:cNvSpPr txBox="1"/>
          <p:nvPr/>
        </p:nvSpPr>
        <p:spPr>
          <a:xfrm>
            <a:off x="7078112" y="1783314"/>
            <a:ext cx="638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C1</a:t>
            </a:r>
            <a:endParaRPr kumimoji="1" lang="ja-JP" altLang="en-US" sz="105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AA63B1B-87DA-45E3-8EE6-EAF6665541BF}"/>
              </a:ext>
            </a:extLst>
          </p:cNvPr>
          <p:cNvSpPr/>
          <p:nvPr/>
        </p:nvSpPr>
        <p:spPr>
          <a:xfrm>
            <a:off x="2355278" y="3962400"/>
            <a:ext cx="2915222" cy="4250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Control-signal Generator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7A5FE12-FC75-4BF1-98D8-2146DDAA96FA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4917638" y="2445617"/>
            <a:ext cx="0" cy="15167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C297A4C-9B4F-47FB-AF64-062B309907BD}"/>
              </a:ext>
            </a:extLst>
          </p:cNvPr>
          <p:cNvCxnSpPr>
            <a:cxnSpLocks/>
          </p:cNvCxnSpPr>
          <p:nvPr/>
        </p:nvCxnSpPr>
        <p:spPr>
          <a:xfrm flipV="1">
            <a:off x="3836221" y="2617495"/>
            <a:ext cx="0" cy="13449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EDEE615-A99E-4093-83CA-C162E9A4ECBB}"/>
              </a:ext>
            </a:extLst>
          </p:cNvPr>
          <p:cNvCxnSpPr>
            <a:cxnSpLocks/>
          </p:cNvCxnSpPr>
          <p:nvPr/>
        </p:nvCxnSpPr>
        <p:spPr>
          <a:xfrm flipV="1">
            <a:off x="3507863" y="2617495"/>
            <a:ext cx="0" cy="13449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FAACBE6-FAA2-44B8-877A-EB2AA51A616D}"/>
              </a:ext>
            </a:extLst>
          </p:cNvPr>
          <p:cNvCxnSpPr>
            <a:cxnSpLocks/>
          </p:cNvCxnSpPr>
          <p:nvPr/>
        </p:nvCxnSpPr>
        <p:spPr>
          <a:xfrm flipV="1">
            <a:off x="3197158" y="2617495"/>
            <a:ext cx="0" cy="13449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A12391D-A01C-4A2C-AEE1-ECE31FAAC66A}"/>
              </a:ext>
            </a:extLst>
          </p:cNvPr>
          <p:cNvCxnSpPr>
            <a:cxnSpLocks/>
          </p:cNvCxnSpPr>
          <p:nvPr/>
        </p:nvCxnSpPr>
        <p:spPr>
          <a:xfrm flipV="1">
            <a:off x="2857955" y="2617495"/>
            <a:ext cx="0" cy="13449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7B79001-58EB-4A31-B2BC-C8665521CEFF}"/>
              </a:ext>
            </a:extLst>
          </p:cNvPr>
          <p:cNvSpPr txBox="1"/>
          <p:nvPr/>
        </p:nvSpPr>
        <p:spPr>
          <a:xfrm>
            <a:off x="4813372" y="2055027"/>
            <a:ext cx="207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0</a:t>
            </a:r>
          </a:p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4E3B246-0912-4C14-A1DF-3B4156E281E2}"/>
              </a:ext>
            </a:extLst>
          </p:cNvPr>
          <p:cNvSpPr txBox="1"/>
          <p:nvPr/>
        </p:nvSpPr>
        <p:spPr>
          <a:xfrm rot="5400000">
            <a:off x="4589714" y="3474669"/>
            <a:ext cx="861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CARRY_IN</a:t>
            </a:r>
            <a:endParaRPr kumimoji="1" lang="ja-JP" altLang="en-US" sz="105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DF9B963-8078-4F68-956E-5FBFD7CD86DE}"/>
              </a:ext>
            </a:extLst>
          </p:cNvPr>
          <p:cNvSpPr txBox="1"/>
          <p:nvPr/>
        </p:nvSpPr>
        <p:spPr>
          <a:xfrm>
            <a:off x="745688" y="5800855"/>
            <a:ext cx="646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/>
              <a:t>制御信号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Bn_IN</a:t>
            </a:r>
            <a:r>
              <a:rPr kumimoji="1" lang="en-US" altLang="ja-JP" dirty="0"/>
              <a:t>	  : Bn</a:t>
            </a:r>
            <a:r>
              <a:rPr kumimoji="1" lang="ja-JP" altLang="en-US" dirty="0"/>
              <a:t> との乗算にどの </a:t>
            </a:r>
            <a:r>
              <a:rPr kumimoji="1" lang="en-US" altLang="ja-JP" dirty="0"/>
              <a:t>An</a:t>
            </a:r>
            <a:r>
              <a:rPr kumimoji="1" lang="ja-JP" altLang="en-US" dirty="0"/>
              <a:t> を使用するか指定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 桁上がり信号を使用するとき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9CC264D-31E9-4F38-B257-51C583A94ECB}"/>
              </a:ext>
            </a:extLst>
          </p:cNvPr>
          <p:cNvSpPr txBox="1"/>
          <p:nvPr/>
        </p:nvSpPr>
        <p:spPr>
          <a:xfrm>
            <a:off x="7078112" y="2071800"/>
            <a:ext cx="638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C0</a:t>
            </a:r>
            <a:endParaRPr kumimoji="1" lang="ja-JP" altLang="en-US" sz="1050" dirty="0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0F055FE-8BED-46A6-8618-BD0CE8AE42B6}"/>
              </a:ext>
            </a:extLst>
          </p:cNvPr>
          <p:cNvCxnSpPr>
            <a:cxnSpLocks/>
          </p:cNvCxnSpPr>
          <p:nvPr/>
        </p:nvCxnSpPr>
        <p:spPr>
          <a:xfrm>
            <a:off x="745688" y="3924720"/>
            <a:ext cx="457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97CBE73-9D02-45AD-85FF-DABED6AF3B0D}"/>
              </a:ext>
            </a:extLst>
          </p:cNvPr>
          <p:cNvSpPr txBox="1"/>
          <p:nvPr/>
        </p:nvSpPr>
        <p:spPr>
          <a:xfrm>
            <a:off x="316811" y="3786220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CLK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9F6068A2-1ECF-4B0F-B7CC-CA232215C381}"/>
              </a:ext>
            </a:extLst>
          </p:cNvPr>
          <p:cNvCxnSpPr>
            <a:cxnSpLocks/>
          </p:cNvCxnSpPr>
          <p:nvPr/>
        </p:nvCxnSpPr>
        <p:spPr>
          <a:xfrm>
            <a:off x="745688" y="4255499"/>
            <a:ext cx="457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509B065-45CF-4B01-9C0E-1ED3F2B2AE47}"/>
              </a:ext>
            </a:extLst>
          </p:cNvPr>
          <p:cNvSpPr txBox="1"/>
          <p:nvPr/>
        </p:nvSpPr>
        <p:spPr>
          <a:xfrm>
            <a:off x="316811" y="4116999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RST</a:t>
            </a:r>
            <a:endParaRPr kumimoji="1" lang="ja-JP" altLang="en-US" sz="12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565205-8891-4B8A-810A-27AECD018906}"/>
              </a:ext>
            </a:extLst>
          </p:cNvPr>
          <p:cNvSpPr txBox="1"/>
          <p:nvPr/>
        </p:nvSpPr>
        <p:spPr>
          <a:xfrm>
            <a:off x="3987624" y="1952731"/>
            <a:ext cx="83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Output_A</a:t>
            </a:r>
            <a:endParaRPr kumimoji="1" lang="ja-JP" altLang="en-US" sz="105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47DEE6B-1489-42CF-8FDB-4D2137DC3217}"/>
              </a:ext>
            </a:extLst>
          </p:cNvPr>
          <p:cNvSpPr txBox="1"/>
          <p:nvPr/>
        </p:nvSpPr>
        <p:spPr>
          <a:xfrm>
            <a:off x="3992269" y="1750326"/>
            <a:ext cx="83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Output_B</a:t>
            </a:r>
            <a:endParaRPr kumimoji="1" lang="ja-JP" altLang="en-US" sz="10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F59D5AA8-14D7-4555-BFA2-252943C39F4B}"/>
              </a:ext>
            </a:extLst>
          </p:cNvPr>
          <p:cNvSpPr txBox="1"/>
          <p:nvPr/>
        </p:nvSpPr>
        <p:spPr>
          <a:xfrm>
            <a:off x="3989131" y="1560352"/>
            <a:ext cx="83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Output_C</a:t>
            </a:r>
            <a:endParaRPr kumimoji="1" lang="ja-JP" altLang="en-US" sz="105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3B5A4F0-4193-4B61-8B8E-455577C14C7A}"/>
              </a:ext>
            </a:extLst>
          </p:cNvPr>
          <p:cNvSpPr txBox="1"/>
          <p:nvPr/>
        </p:nvSpPr>
        <p:spPr>
          <a:xfrm>
            <a:off x="3981131" y="1343983"/>
            <a:ext cx="83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Output_D</a:t>
            </a:r>
            <a:endParaRPr kumimoji="1" lang="ja-JP" altLang="en-US" sz="105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81877B-6476-4387-A59D-E7C595915A28}"/>
              </a:ext>
            </a:extLst>
          </p:cNvPr>
          <p:cNvSpPr txBox="1"/>
          <p:nvPr/>
        </p:nvSpPr>
        <p:spPr>
          <a:xfrm rot="5400000">
            <a:off x="2578414" y="306716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CTRL_B3</a:t>
            </a:r>
            <a:endParaRPr kumimoji="1" lang="ja-JP" altLang="en-US" sz="105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E1F1B35-939F-423B-A52B-8D641AA2496D}"/>
              </a:ext>
            </a:extLst>
          </p:cNvPr>
          <p:cNvSpPr txBox="1"/>
          <p:nvPr/>
        </p:nvSpPr>
        <p:spPr>
          <a:xfrm rot="5400000">
            <a:off x="2903843" y="306716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CTRL_B2</a:t>
            </a:r>
            <a:endParaRPr kumimoji="1" lang="ja-JP" altLang="en-US" sz="105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D54017D-2B17-4EDE-83A9-88D7C3948406}"/>
              </a:ext>
            </a:extLst>
          </p:cNvPr>
          <p:cNvSpPr txBox="1"/>
          <p:nvPr/>
        </p:nvSpPr>
        <p:spPr>
          <a:xfrm rot="5400000">
            <a:off x="3223347" y="306716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CTRL_B1</a:t>
            </a:r>
            <a:endParaRPr kumimoji="1" lang="ja-JP" altLang="en-US" sz="105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1500C0D-FCDE-470C-9F7F-507BF96FDF33}"/>
              </a:ext>
            </a:extLst>
          </p:cNvPr>
          <p:cNvSpPr txBox="1"/>
          <p:nvPr/>
        </p:nvSpPr>
        <p:spPr>
          <a:xfrm rot="5400000">
            <a:off x="3547706" y="306716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CTRL_B0</a:t>
            </a:r>
            <a:endParaRPr kumimoji="1" lang="ja-JP" altLang="en-US" sz="1050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6F8A41F-CA01-4438-9C99-6C77BC0D2AB5}"/>
              </a:ext>
            </a:extLst>
          </p:cNvPr>
          <p:cNvCxnSpPr>
            <a:cxnSpLocks/>
          </p:cNvCxnSpPr>
          <p:nvPr/>
        </p:nvCxnSpPr>
        <p:spPr>
          <a:xfrm flipH="1">
            <a:off x="3173825" y="3705312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FD1793A-B9D9-4F76-ADE5-460AA88D7FFA}"/>
              </a:ext>
            </a:extLst>
          </p:cNvPr>
          <p:cNvSpPr txBox="1"/>
          <p:nvPr/>
        </p:nvSpPr>
        <p:spPr>
          <a:xfrm>
            <a:off x="2979646" y="3618283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5F14C25-E163-4706-8319-1C561B68474B}"/>
              </a:ext>
            </a:extLst>
          </p:cNvPr>
          <p:cNvCxnSpPr>
            <a:cxnSpLocks/>
          </p:cNvCxnSpPr>
          <p:nvPr/>
        </p:nvCxnSpPr>
        <p:spPr>
          <a:xfrm flipH="1">
            <a:off x="3479431" y="3705312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2905BB7-3850-45A9-B30B-58E129A02E4E}"/>
              </a:ext>
            </a:extLst>
          </p:cNvPr>
          <p:cNvSpPr txBox="1"/>
          <p:nvPr/>
        </p:nvSpPr>
        <p:spPr>
          <a:xfrm>
            <a:off x="3285252" y="3618283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320DABC-F81F-443B-B99D-58630BA10E3A}"/>
              </a:ext>
            </a:extLst>
          </p:cNvPr>
          <p:cNvCxnSpPr>
            <a:cxnSpLocks/>
          </p:cNvCxnSpPr>
          <p:nvPr/>
        </p:nvCxnSpPr>
        <p:spPr>
          <a:xfrm flipH="1">
            <a:off x="3805590" y="3705312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E230D37-2861-4D5F-8202-FA8309025C62}"/>
              </a:ext>
            </a:extLst>
          </p:cNvPr>
          <p:cNvSpPr txBox="1"/>
          <p:nvPr/>
        </p:nvSpPr>
        <p:spPr>
          <a:xfrm>
            <a:off x="3611411" y="3618283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3DB280B-DCBD-4A19-9BC9-9C333B857893}"/>
              </a:ext>
            </a:extLst>
          </p:cNvPr>
          <p:cNvCxnSpPr>
            <a:cxnSpLocks/>
          </p:cNvCxnSpPr>
          <p:nvPr/>
        </p:nvCxnSpPr>
        <p:spPr>
          <a:xfrm flipH="1">
            <a:off x="2128480" y="2282235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F43FF94-86C5-4A74-8BDC-089EEA30AE95}"/>
              </a:ext>
            </a:extLst>
          </p:cNvPr>
          <p:cNvSpPr txBox="1"/>
          <p:nvPr/>
        </p:nvSpPr>
        <p:spPr>
          <a:xfrm>
            <a:off x="2021861" y="207435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53C08D53-CC2F-476F-943F-EEE40904DA01}"/>
              </a:ext>
            </a:extLst>
          </p:cNvPr>
          <p:cNvSpPr/>
          <p:nvPr/>
        </p:nvSpPr>
        <p:spPr>
          <a:xfrm rot="5400000">
            <a:off x="6538976" y="2928545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821F49-7F6F-4F2B-B543-A9F0C56A55B2}"/>
              </a:ext>
            </a:extLst>
          </p:cNvPr>
          <p:cNvSpPr/>
          <p:nvPr/>
        </p:nvSpPr>
        <p:spPr>
          <a:xfrm>
            <a:off x="6544508" y="3143942"/>
            <a:ext cx="226219" cy="253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5" name="二等辺三角形 114">
            <a:extLst>
              <a:ext uri="{FF2B5EF4-FFF2-40B4-BE49-F238E27FC236}">
                <a16:creationId xmlns:a16="http://schemas.microsoft.com/office/drawing/2014/main" id="{C89ED166-2694-4BB0-9323-5DB38FE3631E}"/>
              </a:ext>
            </a:extLst>
          </p:cNvPr>
          <p:cNvSpPr/>
          <p:nvPr/>
        </p:nvSpPr>
        <p:spPr>
          <a:xfrm rot="5400000">
            <a:off x="6538976" y="3287433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0FA766E-B0F1-410D-A354-94309BA57E96}"/>
              </a:ext>
            </a:extLst>
          </p:cNvPr>
          <p:cNvSpPr/>
          <p:nvPr/>
        </p:nvSpPr>
        <p:spPr>
          <a:xfrm>
            <a:off x="5888537" y="3143942"/>
            <a:ext cx="226219" cy="253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F4583905-E05C-44FD-BAF1-4858B5B0374C}"/>
              </a:ext>
            </a:extLst>
          </p:cNvPr>
          <p:cNvSpPr/>
          <p:nvPr/>
        </p:nvSpPr>
        <p:spPr>
          <a:xfrm rot="5400000">
            <a:off x="5883005" y="3287433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二等辺三角形 119">
            <a:extLst>
              <a:ext uri="{FF2B5EF4-FFF2-40B4-BE49-F238E27FC236}">
                <a16:creationId xmlns:a16="http://schemas.microsoft.com/office/drawing/2014/main" id="{6B4475CF-9D72-4ABF-92CD-6E9794CBF3A5}"/>
              </a:ext>
            </a:extLst>
          </p:cNvPr>
          <p:cNvSpPr/>
          <p:nvPr/>
        </p:nvSpPr>
        <p:spPr>
          <a:xfrm rot="5400000">
            <a:off x="2349748" y="4261675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>
            <a:extLst>
              <a:ext uri="{FF2B5EF4-FFF2-40B4-BE49-F238E27FC236}">
                <a16:creationId xmlns:a16="http://schemas.microsoft.com/office/drawing/2014/main" id="{DB634274-4DED-4F83-9C4F-039F86A8A660}"/>
              </a:ext>
            </a:extLst>
          </p:cNvPr>
          <p:cNvSpPr/>
          <p:nvPr/>
        </p:nvSpPr>
        <p:spPr>
          <a:xfrm rot="5400000">
            <a:off x="1204952" y="1742815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25D1301-1200-4DEF-AFCB-6FD8717D79E5}"/>
              </a:ext>
            </a:extLst>
          </p:cNvPr>
          <p:cNvSpPr txBox="1"/>
          <p:nvPr/>
        </p:nvSpPr>
        <p:spPr>
          <a:xfrm>
            <a:off x="968154" y="1103016"/>
            <a:ext cx="905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Input_buf_A</a:t>
            </a:r>
            <a:r>
              <a:rPr kumimoji="1" lang="en-US" altLang="ja-JP" sz="1050" dirty="0"/>
              <a:t>[3:0]</a:t>
            </a:r>
            <a:endParaRPr kumimoji="1" lang="ja-JP" altLang="en-US" sz="10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9D4C4A8-62BF-473E-9F44-856293DECF05}"/>
              </a:ext>
            </a:extLst>
          </p:cNvPr>
          <p:cNvSpPr/>
          <p:nvPr/>
        </p:nvSpPr>
        <p:spPr>
          <a:xfrm>
            <a:off x="1202888" y="2151521"/>
            <a:ext cx="671988" cy="3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06B7001-B911-46A0-BB67-A7126C842C76}"/>
              </a:ext>
            </a:extLst>
          </p:cNvPr>
          <p:cNvSpPr txBox="1"/>
          <p:nvPr/>
        </p:nvSpPr>
        <p:spPr>
          <a:xfrm>
            <a:off x="968154" y="2484913"/>
            <a:ext cx="905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Input_buf_B</a:t>
            </a:r>
            <a:r>
              <a:rPr kumimoji="1" lang="en-US" altLang="ja-JP" sz="1050" dirty="0"/>
              <a:t>[3:0]</a:t>
            </a:r>
            <a:endParaRPr kumimoji="1" lang="ja-JP" altLang="en-US" sz="1050" dirty="0"/>
          </a:p>
        </p:txBody>
      </p:sp>
      <p:sp>
        <p:nvSpPr>
          <p:cNvPr id="125" name="二等辺三角形 124">
            <a:extLst>
              <a:ext uri="{FF2B5EF4-FFF2-40B4-BE49-F238E27FC236}">
                <a16:creationId xmlns:a16="http://schemas.microsoft.com/office/drawing/2014/main" id="{2F777CA2-E8EA-4423-B198-00A49747E6A8}"/>
              </a:ext>
            </a:extLst>
          </p:cNvPr>
          <p:cNvSpPr/>
          <p:nvPr/>
        </p:nvSpPr>
        <p:spPr>
          <a:xfrm rot="5400000">
            <a:off x="1204952" y="2384469"/>
            <a:ext cx="95109" cy="84049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C2BDD1E-B16F-497A-9E4E-E317AB7B9A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1318" y="2869576"/>
            <a:ext cx="1426024" cy="7500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407A9077-FAF9-49AB-8BF7-4A865EEA85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30942" y="2377021"/>
            <a:ext cx="1382046" cy="359883"/>
          </a:xfrm>
          <a:prstGeom prst="bentConnector3">
            <a:avLst>
              <a:gd name="adj1" fmla="val 8756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7315FB76-D56A-4A99-8C98-264E33382140}"/>
              </a:ext>
            </a:extLst>
          </p:cNvPr>
          <p:cNvSpPr/>
          <p:nvPr/>
        </p:nvSpPr>
        <p:spPr>
          <a:xfrm>
            <a:off x="1973710" y="3208178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BD4217-08F5-4170-9CE5-197102E67C93}"/>
              </a:ext>
            </a:extLst>
          </p:cNvPr>
          <p:cNvSpPr txBox="1"/>
          <p:nvPr/>
        </p:nvSpPr>
        <p:spPr>
          <a:xfrm rot="5400000">
            <a:off x="2131573" y="310869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CTRL_IN_BUF</a:t>
            </a:r>
            <a:endParaRPr kumimoji="1" lang="ja-JP" altLang="en-US" sz="1050" dirty="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146A3FF-FF6A-4F75-A51B-0B32486A86B3}"/>
              </a:ext>
            </a:extLst>
          </p:cNvPr>
          <p:cNvCxnSpPr>
            <a:cxnSpLocks/>
          </p:cNvCxnSpPr>
          <p:nvPr/>
        </p:nvCxnSpPr>
        <p:spPr>
          <a:xfrm flipH="1">
            <a:off x="2544490" y="3709367"/>
            <a:ext cx="53975" cy="920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14CD29E-903F-4490-8868-E82CBDBEDB64}"/>
              </a:ext>
            </a:extLst>
          </p:cNvPr>
          <p:cNvSpPr txBox="1"/>
          <p:nvPr/>
        </p:nvSpPr>
        <p:spPr>
          <a:xfrm>
            <a:off x="2350311" y="3622338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5192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8F774317-D497-45C4-BF8D-65A7BA4D1370}"/>
              </a:ext>
            </a:extLst>
          </p:cNvPr>
          <p:cNvSpPr/>
          <p:nvPr/>
        </p:nvSpPr>
        <p:spPr>
          <a:xfrm>
            <a:off x="2161401" y="1066256"/>
            <a:ext cx="3997606" cy="4218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DD32396-2D4C-4395-AA0B-779165ED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74" y="1062518"/>
            <a:ext cx="2312670" cy="52641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Multiplier</a:t>
            </a:r>
            <a:endParaRPr kumimoji="1" lang="ja-JP" altLang="en-US" sz="32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0F848F8-DB43-44D6-BB82-EC9051B95806}"/>
              </a:ext>
            </a:extLst>
          </p:cNvPr>
          <p:cNvCxnSpPr>
            <a:cxnSpLocks/>
          </p:cNvCxnSpPr>
          <p:nvPr/>
        </p:nvCxnSpPr>
        <p:spPr>
          <a:xfrm>
            <a:off x="2013204" y="1902569"/>
            <a:ext cx="163249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F2CC090-5BE7-40E1-8F8D-B200B553C914}"/>
              </a:ext>
            </a:extLst>
          </p:cNvPr>
          <p:cNvCxnSpPr>
            <a:cxnSpLocks/>
          </p:cNvCxnSpPr>
          <p:nvPr/>
        </p:nvCxnSpPr>
        <p:spPr>
          <a:xfrm>
            <a:off x="2013204" y="2466875"/>
            <a:ext cx="2238756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CAEC-FAE9-4400-858D-41B8EDC28BF5}"/>
              </a:ext>
            </a:extLst>
          </p:cNvPr>
          <p:cNvSpPr txBox="1"/>
          <p:nvPr/>
        </p:nvSpPr>
        <p:spPr>
          <a:xfrm>
            <a:off x="1363458" y="1748977"/>
            <a:ext cx="74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Input_A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879522-3374-45BB-881E-16A63BFDC165}"/>
              </a:ext>
            </a:extLst>
          </p:cNvPr>
          <p:cNvSpPr txBox="1"/>
          <p:nvPr/>
        </p:nvSpPr>
        <p:spPr>
          <a:xfrm>
            <a:off x="1363458" y="2310965"/>
            <a:ext cx="74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Input_B</a:t>
            </a:r>
            <a:endParaRPr kumimoji="1" lang="ja-JP" altLang="en-US" sz="12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766AC4D-5B96-4DDB-A578-EB15299FE0AD}"/>
              </a:ext>
            </a:extLst>
          </p:cNvPr>
          <p:cNvCxnSpPr/>
          <p:nvPr/>
        </p:nvCxnSpPr>
        <p:spPr>
          <a:xfrm flipH="1">
            <a:off x="2544216" y="1843037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027C5EC-FF55-4B8D-8F75-1C4F65B746A0}"/>
              </a:ext>
            </a:extLst>
          </p:cNvPr>
          <p:cNvCxnSpPr/>
          <p:nvPr/>
        </p:nvCxnSpPr>
        <p:spPr>
          <a:xfrm flipH="1">
            <a:off x="2544216" y="2406116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4B5591-C1D8-48D8-AB7A-C635C8897E2F}"/>
              </a:ext>
            </a:extLst>
          </p:cNvPr>
          <p:cNvSpPr txBox="1"/>
          <p:nvPr/>
        </p:nvSpPr>
        <p:spPr>
          <a:xfrm>
            <a:off x="2433667" y="1644091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3C0F9E-B879-424C-951F-D4DA6BE60CB2}"/>
              </a:ext>
            </a:extLst>
          </p:cNvPr>
          <p:cNvSpPr txBox="1"/>
          <p:nvPr/>
        </p:nvSpPr>
        <p:spPr>
          <a:xfrm>
            <a:off x="2433667" y="2208396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24B6155-143F-44F7-9BF0-6C01CD1F4F9B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5094370" y="2229755"/>
            <a:ext cx="13066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EB9F0E-5F74-48FE-8398-70321ED9A559}"/>
              </a:ext>
            </a:extLst>
          </p:cNvPr>
          <p:cNvSpPr txBox="1"/>
          <p:nvPr/>
        </p:nvSpPr>
        <p:spPr>
          <a:xfrm>
            <a:off x="6406503" y="2076163"/>
            <a:ext cx="83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Output_A</a:t>
            </a:r>
            <a:endParaRPr kumimoji="1" lang="ja-JP" altLang="en-US" sz="1200" dirty="0"/>
          </a:p>
        </p:txBody>
      </p:sp>
      <p:sp>
        <p:nvSpPr>
          <p:cNvPr id="50" name="台形 49">
            <a:extLst>
              <a:ext uri="{FF2B5EF4-FFF2-40B4-BE49-F238E27FC236}">
                <a16:creationId xmlns:a16="http://schemas.microsoft.com/office/drawing/2014/main" id="{A7849B91-91E0-41CB-B25E-B53EC9D9F499}"/>
              </a:ext>
            </a:extLst>
          </p:cNvPr>
          <p:cNvSpPr/>
          <p:nvPr/>
        </p:nvSpPr>
        <p:spPr>
          <a:xfrm rot="5400000">
            <a:off x="3523815" y="1927592"/>
            <a:ext cx="395585" cy="142114"/>
          </a:xfrm>
          <a:prstGeom prst="trapezoid">
            <a:avLst>
              <a:gd name="adj" fmla="val 350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9C9873-D394-41FB-8A4A-E36E6D8EB00E}"/>
              </a:ext>
            </a:extLst>
          </p:cNvPr>
          <p:cNvCxnSpPr>
            <a:cxnSpLocks/>
          </p:cNvCxnSpPr>
          <p:nvPr/>
        </p:nvCxnSpPr>
        <p:spPr>
          <a:xfrm>
            <a:off x="3217956" y="1902296"/>
            <a:ext cx="0" cy="26012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7D767B87-1826-432E-8BC4-CB08939D62B4}"/>
              </a:ext>
            </a:extLst>
          </p:cNvPr>
          <p:cNvSpPr/>
          <p:nvPr/>
        </p:nvSpPr>
        <p:spPr>
          <a:xfrm>
            <a:off x="3182421" y="1867052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C014F17-AC75-45DB-811D-FF1EA59ED65B}"/>
              </a:ext>
            </a:extLst>
          </p:cNvPr>
          <p:cNvSpPr txBox="1"/>
          <p:nvPr/>
        </p:nvSpPr>
        <p:spPr>
          <a:xfrm>
            <a:off x="3295607" y="1975839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0</a:t>
            </a:r>
            <a:endParaRPr kumimoji="1" lang="ja-JP" altLang="en-US" sz="105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5E9A243-257D-42AB-9286-0720EFEAC632}"/>
              </a:ext>
            </a:extLst>
          </p:cNvPr>
          <p:cNvCxnSpPr>
            <a:cxnSpLocks/>
          </p:cNvCxnSpPr>
          <p:nvPr/>
        </p:nvCxnSpPr>
        <p:spPr>
          <a:xfrm>
            <a:off x="3503820" y="2102797"/>
            <a:ext cx="142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論理積ゲート 64">
            <a:extLst>
              <a:ext uri="{FF2B5EF4-FFF2-40B4-BE49-F238E27FC236}">
                <a16:creationId xmlns:a16="http://schemas.microsoft.com/office/drawing/2014/main" id="{CA51E456-52C5-4ED3-9C82-258782EA2C08}"/>
              </a:ext>
            </a:extLst>
          </p:cNvPr>
          <p:cNvSpPr/>
          <p:nvPr/>
        </p:nvSpPr>
        <p:spPr>
          <a:xfrm>
            <a:off x="4693069" y="2054495"/>
            <a:ext cx="401301" cy="350520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87B96FC-878C-45CC-99A1-2A610817CBC1}"/>
              </a:ext>
            </a:extLst>
          </p:cNvPr>
          <p:cNvCxnSpPr>
            <a:cxnSpLocks/>
            <a:stCxn id="50" idx="0"/>
          </p:cNvCxnSpPr>
          <p:nvPr/>
        </p:nvCxnSpPr>
        <p:spPr>
          <a:xfrm>
            <a:off x="3792665" y="1998650"/>
            <a:ext cx="896175" cy="160350"/>
          </a:xfrm>
          <a:prstGeom prst="bentConnector3">
            <a:avLst>
              <a:gd name="adj1" fmla="val 2874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EF3D1A-F972-4A1E-8B31-5A1AD28EBE75}"/>
              </a:ext>
            </a:extLst>
          </p:cNvPr>
          <p:cNvCxnSpPr>
            <a:cxnSpLocks/>
          </p:cNvCxnSpPr>
          <p:nvPr/>
        </p:nvCxnSpPr>
        <p:spPr>
          <a:xfrm>
            <a:off x="4251960" y="2318360"/>
            <a:ext cx="0" cy="26012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DB6FEEB-D392-49C6-9082-EBAEA782FF9F}"/>
              </a:ext>
            </a:extLst>
          </p:cNvPr>
          <p:cNvCxnSpPr>
            <a:cxnSpLocks/>
          </p:cNvCxnSpPr>
          <p:nvPr/>
        </p:nvCxnSpPr>
        <p:spPr>
          <a:xfrm>
            <a:off x="4251960" y="2318360"/>
            <a:ext cx="4368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547FED14-931B-4BA4-BD3C-89EE5F210400}"/>
              </a:ext>
            </a:extLst>
          </p:cNvPr>
          <p:cNvSpPr/>
          <p:nvPr/>
        </p:nvSpPr>
        <p:spPr>
          <a:xfrm>
            <a:off x="4221882" y="3109011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台形 83">
            <a:extLst>
              <a:ext uri="{FF2B5EF4-FFF2-40B4-BE49-F238E27FC236}">
                <a16:creationId xmlns:a16="http://schemas.microsoft.com/office/drawing/2014/main" id="{823ED553-E252-411C-8FB5-40E943256193}"/>
              </a:ext>
            </a:extLst>
          </p:cNvPr>
          <p:cNvSpPr/>
          <p:nvPr/>
        </p:nvSpPr>
        <p:spPr>
          <a:xfrm rot="5400000">
            <a:off x="3523815" y="2744110"/>
            <a:ext cx="395585" cy="142114"/>
          </a:xfrm>
          <a:prstGeom prst="trapezoid">
            <a:avLst>
              <a:gd name="adj" fmla="val 350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0D7EECC-0282-42E1-97AD-9BE3CC4F6543}"/>
              </a:ext>
            </a:extLst>
          </p:cNvPr>
          <p:cNvCxnSpPr>
            <a:cxnSpLocks/>
          </p:cNvCxnSpPr>
          <p:nvPr/>
        </p:nvCxnSpPr>
        <p:spPr>
          <a:xfrm>
            <a:off x="3224784" y="2718814"/>
            <a:ext cx="4213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1B6EB9-0FFB-4C97-8527-478A5EB027B8}"/>
              </a:ext>
            </a:extLst>
          </p:cNvPr>
          <p:cNvSpPr txBox="1"/>
          <p:nvPr/>
        </p:nvSpPr>
        <p:spPr>
          <a:xfrm>
            <a:off x="3295607" y="279235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0</a:t>
            </a:r>
            <a:endParaRPr kumimoji="1" lang="ja-JP" altLang="en-US" sz="105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33A2F33-3DE9-44B9-A964-254C0A1BEE0C}"/>
              </a:ext>
            </a:extLst>
          </p:cNvPr>
          <p:cNvCxnSpPr>
            <a:cxnSpLocks/>
          </p:cNvCxnSpPr>
          <p:nvPr/>
        </p:nvCxnSpPr>
        <p:spPr>
          <a:xfrm>
            <a:off x="3503820" y="2919315"/>
            <a:ext cx="142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論理積ゲート 87">
            <a:extLst>
              <a:ext uri="{FF2B5EF4-FFF2-40B4-BE49-F238E27FC236}">
                <a16:creationId xmlns:a16="http://schemas.microsoft.com/office/drawing/2014/main" id="{396D3AE3-1791-400B-9600-7706CB7DB397}"/>
              </a:ext>
            </a:extLst>
          </p:cNvPr>
          <p:cNvSpPr/>
          <p:nvPr/>
        </p:nvSpPr>
        <p:spPr>
          <a:xfrm>
            <a:off x="4693069" y="2871013"/>
            <a:ext cx="401301" cy="350520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54D28E30-F2CA-4113-BCD6-DDEE4DE0747B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3792665" y="2815168"/>
            <a:ext cx="896175" cy="160350"/>
          </a:xfrm>
          <a:prstGeom prst="bentConnector3">
            <a:avLst>
              <a:gd name="adj1" fmla="val 2874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CAED759-C967-4A93-B58A-186A27E147FD}"/>
              </a:ext>
            </a:extLst>
          </p:cNvPr>
          <p:cNvCxnSpPr>
            <a:cxnSpLocks/>
          </p:cNvCxnSpPr>
          <p:nvPr/>
        </p:nvCxnSpPr>
        <p:spPr>
          <a:xfrm>
            <a:off x="4240752" y="3134878"/>
            <a:ext cx="4480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A936B2BB-2425-4926-A0D5-A81DBBB76CBF}"/>
              </a:ext>
            </a:extLst>
          </p:cNvPr>
          <p:cNvSpPr/>
          <p:nvPr/>
        </p:nvSpPr>
        <p:spPr>
          <a:xfrm>
            <a:off x="4221882" y="4025488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3" name="台形 102">
            <a:extLst>
              <a:ext uri="{FF2B5EF4-FFF2-40B4-BE49-F238E27FC236}">
                <a16:creationId xmlns:a16="http://schemas.microsoft.com/office/drawing/2014/main" id="{37AAB82A-B01D-415E-8460-910880DE7E06}"/>
              </a:ext>
            </a:extLst>
          </p:cNvPr>
          <p:cNvSpPr/>
          <p:nvPr/>
        </p:nvSpPr>
        <p:spPr>
          <a:xfrm rot="5400000">
            <a:off x="3523815" y="3660587"/>
            <a:ext cx="395585" cy="142114"/>
          </a:xfrm>
          <a:prstGeom prst="trapezoid">
            <a:avLst>
              <a:gd name="adj" fmla="val 350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5A271814-8317-43FE-820B-93F0D85B7885}"/>
              </a:ext>
            </a:extLst>
          </p:cNvPr>
          <p:cNvCxnSpPr>
            <a:cxnSpLocks/>
          </p:cNvCxnSpPr>
          <p:nvPr/>
        </p:nvCxnSpPr>
        <p:spPr>
          <a:xfrm>
            <a:off x="3224784" y="3635291"/>
            <a:ext cx="4213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37E16D1-6A21-4796-9C8F-DF94CB8F2E44}"/>
              </a:ext>
            </a:extLst>
          </p:cNvPr>
          <p:cNvSpPr txBox="1"/>
          <p:nvPr/>
        </p:nvSpPr>
        <p:spPr>
          <a:xfrm>
            <a:off x="3295607" y="3708834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0</a:t>
            </a:r>
            <a:endParaRPr kumimoji="1" lang="ja-JP" altLang="en-US" sz="105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4096B6F-66AC-4F77-833E-2FB2361D7269}"/>
              </a:ext>
            </a:extLst>
          </p:cNvPr>
          <p:cNvCxnSpPr>
            <a:cxnSpLocks/>
          </p:cNvCxnSpPr>
          <p:nvPr/>
        </p:nvCxnSpPr>
        <p:spPr>
          <a:xfrm>
            <a:off x="3503820" y="3835792"/>
            <a:ext cx="142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フローチャート: 論理積ゲート 106">
            <a:extLst>
              <a:ext uri="{FF2B5EF4-FFF2-40B4-BE49-F238E27FC236}">
                <a16:creationId xmlns:a16="http://schemas.microsoft.com/office/drawing/2014/main" id="{12DA02AC-A92D-4D9D-9CD3-01BDB09E1B06}"/>
              </a:ext>
            </a:extLst>
          </p:cNvPr>
          <p:cNvSpPr/>
          <p:nvPr/>
        </p:nvSpPr>
        <p:spPr>
          <a:xfrm>
            <a:off x="4693069" y="3787490"/>
            <a:ext cx="401301" cy="350520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AC2A5CEA-93FE-40A1-AA77-0CDB41B28F38}"/>
              </a:ext>
            </a:extLst>
          </p:cNvPr>
          <p:cNvCxnSpPr>
            <a:cxnSpLocks/>
            <a:stCxn id="103" idx="0"/>
          </p:cNvCxnSpPr>
          <p:nvPr/>
        </p:nvCxnSpPr>
        <p:spPr>
          <a:xfrm>
            <a:off x="3792665" y="3731645"/>
            <a:ext cx="896175" cy="160350"/>
          </a:xfrm>
          <a:prstGeom prst="bentConnector3">
            <a:avLst>
              <a:gd name="adj1" fmla="val 2874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43AA8FF-D8A5-4A0F-8C42-BBE0675E62F1}"/>
              </a:ext>
            </a:extLst>
          </p:cNvPr>
          <p:cNvCxnSpPr>
            <a:cxnSpLocks/>
          </p:cNvCxnSpPr>
          <p:nvPr/>
        </p:nvCxnSpPr>
        <p:spPr>
          <a:xfrm>
            <a:off x="4240752" y="4051355"/>
            <a:ext cx="4480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台形 110">
            <a:extLst>
              <a:ext uri="{FF2B5EF4-FFF2-40B4-BE49-F238E27FC236}">
                <a16:creationId xmlns:a16="http://schemas.microsoft.com/office/drawing/2014/main" id="{0903DC23-2372-4582-AC81-4A21670582CC}"/>
              </a:ext>
            </a:extLst>
          </p:cNvPr>
          <p:cNvSpPr/>
          <p:nvPr/>
        </p:nvSpPr>
        <p:spPr>
          <a:xfrm rot="5400000">
            <a:off x="3523815" y="4528843"/>
            <a:ext cx="395585" cy="142114"/>
          </a:xfrm>
          <a:prstGeom prst="trapezoid">
            <a:avLst>
              <a:gd name="adj" fmla="val 350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EB7F075-F636-4AC1-B1FC-8EBE9147A699}"/>
              </a:ext>
            </a:extLst>
          </p:cNvPr>
          <p:cNvCxnSpPr>
            <a:cxnSpLocks/>
          </p:cNvCxnSpPr>
          <p:nvPr/>
        </p:nvCxnSpPr>
        <p:spPr>
          <a:xfrm>
            <a:off x="3217956" y="4503547"/>
            <a:ext cx="4282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3C84D8E-85E8-42C1-BBA5-3A828444459C}"/>
              </a:ext>
            </a:extLst>
          </p:cNvPr>
          <p:cNvSpPr txBox="1"/>
          <p:nvPr/>
        </p:nvSpPr>
        <p:spPr>
          <a:xfrm>
            <a:off x="3295607" y="4577090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0</a:t>
            </a:r>
            <a:endParaRPr kumimoji="1" lang="ja-JP" altLang="en-US" sz="1050" dirty="0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679C72E-A87F-4574-A7A0-1C79AD539234}"/>
              </a:ext>
            </a:extLst>
          </p:cNvPr>
          <p:cNvCxnSpPr>
            <a:cxnSpLocks/>
          </p:cNvCxnSpPr>
          <p:nvPr/>
        </p:nvCxnSpPr>
        <p:spPr>
          <a:xfrm>
            <a:off x="3503820" y="4704048"/>
            <a:ext cx="142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フローチャート: 論理積ゲート 114">
            <a:extLst>
              <a:ext uri="{FF2B5EF4-FFF2-40B4-BE49-F238E27FC236}">
                <a16:creationId xmlns:a16="http://schemas.microsoft.com/office/drawing/2014/main" id="{279B8497-4B0F-4D50-9367-9894F6F29AE2}"/>
              </a:ext>
            </a:extLst>
          </p:cNvPr>
          <p:cNvSpPr/>
          <p:nvPr/>
        </p:nvSpPr>
        <p:spPr>
          <a:xfrm>
            <a:off x="4693069" y="4655746"/>
            <a:ext cx="401301" cy="350520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EA0DE584-6901-4AD0-95C1-1921C5542CC7}"/>
              </a:ext>
            </a:extLst>
          </p:cNvPr>
          <p:cNvCxnSpPr>
            <a:cxnSpLocks/>
            <a:stCxn id="111" idx="0"/>
          </p:cNvCxnSpPr>
          <p:nvPr/>
        </p:nvCxnSpPr>
        <p:spPr>
          <a:xfrm>
            <a:off x="3792665" y="4599901"/>
            <a:ext cx="896175" cy="160350"/>
          </a:xfrm>
          <a:prstGeom prst="bentConnector3">
            <a:avLst>
              <a:gd name="adj1" fmla="val 2874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0C35D30-EC3E-41DF-9C57-F21174C9C89E}"/>
              </a:ext>
            </a:extLst>
          </p:cNvPr>
          <p:cNvCxnSpPr>
            <a:cxnSpLocks/>
          </p:cNvCxnSpPr>
          <p:nvPr/>
        </p:nvCxnSpPr>
        <p:spPr>
          <a:xfrm>
            <a:off x="4240752" y="4919611"/>
            <a:ext cx="4480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044398ED-63F2-4094-B983-23D1628CF351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092578" y="2171534"/>
            <a:ext cx="629030" cy="153092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B9A809A6-567D-4878-9FA9-56C88EC805FE}"/>
              </a:ext>
            </a:extLst>
          </p:cNvPr>
          <p:cNvCxnSpPr>
            <a:cxnSpLocks/>
          </p:cNvCxnSpPr>
          <p:nvPr/>
        </p:nvCxnSpPr>
        <p:spPr>
          <a:xfrm flipV="1">
            <a:off x="3007519" y="2994487"/>
            <a:ext cx="709372" cy="341644"/>
          </a:xfrm>
          <a:prstGeom prst="bentConnector3">
            <a:avLst>
              <a:gd name="adj1" fmla="val 100017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楕円 139">
            <a:extLst>
              <a:ext uri="{FF2B5EF4-FFF2-40B4-BE49-F238E27FC236}">
                <a16:creationId xmlns:a16="http://schemas.microsoft.com/office/drawing/2014/main" id="{C2C0F380-F31E-4231-8FE8-6EDBD86D54F0}"/>
              </a:ext>
            </a:extLst>
          </p:cNvPr>
          <p:cNvSpPr/>
          <p:nvPr/>
        </p:nvSpPr>
        <p:spPr>
          <a:xfrm>
            <a:off x="3182716" y="3608190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48E24CC-441B-44B4-B555-97EB21415C3D}"/>
              </a:ext>
            </a:extLst>
          </p:cNvPr>
          <p:cNvCxnSpPr>
            <a:cxnSpLocks/>
          </p:cNvCxnSpPr>
          <p:nvPr/>
        </p:nvCxnSpPr>
        <p:spPr>
          <a:xfrm>
            <a:off x="5094370" y="3042236"/>
            <a:ext cx="13066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448650-7873-40C0-9AE0-966AEF4E46FF}"/>
              </a:ext>
            </a:extLst>
          </p:cNvPr>
          <p:cNvSpPr txBox="1"/>
          <p:nvPr/>
        </p:nvSpPr>
        <p:spPr>
          <a:xfrm>
            <a:off x="6406503" y="2888644"/>
            <a:ext cx="83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Output_B</a:t>
            </a:r>
            <a:endParaRPr kumimoji="1" lang="ja-JP" altLang="en-US" sz="12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3388A66C-7E7F-449D-B972-A791E6F02232}"/>
              </a:ext>
            </a:extLst>
          </p:cNvPr>
          <p:cNvCxnSpPr>
            <a:cxnSpLocks/>
          </p:cNvCxnSpPr>
          <p:nvPr/>
        </p:nvCxnSpPr>
        <p:spPr>
          <a:xfrm>
            <a:off x="5094370" y="3962750"/>
            <a:ext cx="13066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9D8F33F-F20B-4EDE-822A-414DA17361A6}"/>
              </a:ext>
            </a:extLst>
          </p:cNvPr>
          <p:cNvSpPr txBox="1"/>
          <p:nvPr/>
        </p:nvSpPr>
        <p:spPr>
          <a:xfrm>
            <a:off x="6406503" y="3809158"/>
            <a:ext cx="83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Output_C</a:t>
            </a:r>
            <a:endParaRPr kumimoji="1" lang="ja-JP" altLang="en-US" sz="1200" dirty="0"/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2FF77DF7-3235-4C3C-8F74-56FD708CC1BF}"/>
              </a:ext>
            </a:extLst>
          </p:cNvPr>
          <p:cNvCxnSpPr>
            <a:cxnSpLocks/>
          </p:cNvCxnSpPr>
          <p:nvPr/>
        </p:nvCxnSpPr>
        <p:spPr>
          <a:xfrm>
            <a:off x="5094370" y="4805196"/>
            <a:ext cx="13066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879DEC8-FAE1-4349-BD84-FD4D07E5E6E4}"/>
              </a:ext>
            </a:extLst>
          </p:cNvPr>
          <p:cNvSpPr txBox="1"/>
          <p:nvPr/>
        </p:nvSpPr>
        <p:spPr>
          <a:xfrm>
            <a:off x="6406503" y="4651605"/>
            <a:ext cx="83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Output_D</a:t>
            </a:r>
            <a:endParaRPr kumimoji="1" lang="ja-JP" altLang="en-US" sz="1200" dirty="0"/>
          </a:p>
        </p:txBody>
      </p: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2DFC9C9A-4B3B-4727-8D56-C62CED742190}"/>
              </a:ext>
            </a:extLst>
          </p:cNvPr>
          <p:cNvCxnSpPr>
            <a:cxnSpLocks/>
            <a:stCxn id="93" idx="3"/>
            <a:endCxn id="103" idx="3"/>
          </p:cNvCxnSpPr>
          <p:nvPr/>
        </p:nvCxnSpPr>
        <p:spPr>
          <a:xfrm flipV="1">
            <a:off x="1985693" y="3904529"/>
            <a:ext cx="1735915" cy="196721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58D3B744-76B5-462B-878A-C83490961A18}"/>
              </a:ext>
            </a:extLst>
          </p:cNvPr>
          <p:cNvCxnSpPr/>
          <p:nvPr/>
        </p:nvCxnSpPr>
        <p:spPr>
          <a:xfrm flipH="1">
            <a:off x="4416336" y="2258828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EB47B0-F3A7-481D-9A0B-8EB86379138F}"/>
              </a:ext>
            </a:extLst>
          </p:cNvPr>
          <p:cNvSpPr txBox="1"/>
          <p:nvPr/>
        </p:nvSpPr>
        <p:spPr>
          <a:xfrm>
            <a:off x="4303657" y="2334048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E112E5CE-77E0-4F4E-8936-072F88E553B1}"/>
              </a:ext>
            </a:extLst>
          </p:cNvPr>
          <p:cNvCxnSpPr/>
          <p:nvPr/>
        </p:nvCxnSpPr>
        <p:spPr>
          <a:xfrm flipH="1">
            <a:off x="4416336" y="3073469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BBC92BE-88B7-4285-91CE-9AAFF958B6CC}"/>
              </a:ext>
            </a:extLst>
          </p:cNvPr>
          <p:cNvSpPr txBox="1"/>
          <p:nvPr/>
        </p:nvSpPr>
        <p:spPr>
          <a:xfrm>
            <a:off x="4303657" y="3148689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DEC94968-CC60-4385-9763-BDBD911F19BE}"/>
              </a:ext>
            </a:extLst>
          </p:cNvPr>
          <p:cNvCxnSpPr/>
          <p:nvPr/>
        </p:nvCxnSpPr>
        <p:spPr>
          <a:xfrm flipH="1">
            <a:off x="4416336" y="3984169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00FC988-10FE-4281-B2CA-F591A486F226}"/>
              </a:ext>
            </a:extLst>
          </p:cNvPr>
          <p:cNvSpPr txBox="1"/>
          <p:nvPr/>
        </p:nvSpPr>
        <p:spPr>
          <a:xfrm>
            <a:off x="4303657" y="4059389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6FE310C-DB3D-4EAA-9075-6C60A8317F93}"/>
              </a:ext>
            </a:extLst>
          </p:cNvPr>
          <p:cNvCxnSpPr/>
          <p:nvPr/>
        </p:nvCxnSpPr>
        <p:spPr>
          <a:xfrm flipH="1">
            <a:off x="4416336" y="4848782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1931275-F848-4D03-AC52-386123F09489}"/>
              </a:ext>
            </a:extLst>
          </p:cNvPr>
          <p:cNvSpPr txBox="1"/>
          <p:nvPr/>
        </p:nvSpPr>
        <p:spPr>
          <a:xfrm>
            <a:off x="4303657" y="4924002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7DFBC3F-1E5C-49C7-B4BD-F0E09C941CAA}"/>
              </a:ext>
            </a:extLst>
          </p:cNvPr>
          <p:cNvSpPr/>
          <p:nvPr/>
        </p:nvSpPr>
        <p:spPr>
          <a:xfrm>
            <a:off x="4221785" y="2445481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A1765E1-17E3-4CDD-99C7-9D9FDF6857EA}"/>
              </a:ext>
            </a:extLst>
          </p:cNvPr>
          <p:cNvSpPr/>
          <p:nvPr/>
        </p:nvSpPr>
        <p:spPr>
          <a:xfrm>
            <a:off x="3193829" y="2685350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802FDAC-506B-4424-B8D4-7A9A7ADC71D0}"/>
              </a:ext>
            </a:extLst>
          </p:cNvPr>
          <p:cNvSpPr txBox="1"/>
          <p:nvPr/>
        </p:nvSpPr>
        <p:spPr>
          <a:xfrm>
            <a:off x="948544" y="4340607"/>
            <a:ext cx="103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CTRL_B3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972E0DC-91E7-44AE-9E90-23EC75D9808D}"/>
              </a:ext>
            </a:extLst>
          </p:cNvPr>
          <p:cNvSpPr txBox="1"/>
          <p:nvPr/>
        </p:nvSpPr>
        <p:spPr>
          <a:xfrm>
            <a:off x="952500" y="3962750"/>
            <a:ext cx="103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CTRL_B2</a:t>
            </a:r>
            <a:endParaRPr kumimoji="1" lang="ja-JP" altLang="en-US" sz="12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CA7D80E-33AA-4BD8-803E-9225BF2645C0}"/>
              </a:ext>
            </a:extLst>
          </p:cNvPr>
          <p:cNvSpPr txBox="1"/>
          <p:nvPr/>
        </p:nvSpPr>
        <p:spPr>
          <a:xfrm>
            <a:off x="948544" y="3589021"/>
            <a:ext cx="103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CTRL_B1</a:t>
            </a:r>
            <a:endParaRPr kumimoji="1" lang="ja-JP" altLang="en-US" sz="12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FC4F0CC-49B2-4978-9A34-79DD6151BDE9}"/>
              </a:ext>
            </a:extLst>
          </p:cNvPr>
          <p:cNvSpPr txBox="1"/>
          <p:nvPr/>
        </p:nvSpPr>
        <p:spPr>
          <a:xfrm>
            <a:off x="948544" y="3209914"/>
            <a:ext cx="103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CTRL_B0</a:t>
            </a:r>
            <a:endParaRPr kumimoji="1" lang="ja-JP" altLang="en-US" sz="1200" dirty="0"/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35C68D79-2AC3-444E-8F16-C44C0B02F9A4}"/>
              </a:ext>
            </a:extLst>
          </p:cNvPr>
          <p:cNvCxnSpPr>
            <a:cxnSpLocks/>
            <a:endCxn id="111" idx="3"/>
          </p:cNvCxnSpPr>
          <p:nvPr/>
        </p:nvCxnSpPr>
        <p:spPr>
          <a:xfrm flipV="1">
            <a:off x="3033433" y="4772785"/>
            <a:ext cx="688175" cy="125498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62B9D53C-F155-4A38-AEA1-6ADCB79DD42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981737" y="4479107"/>
            <a:ext cx="1059550" cy="4191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150C4021-DCE5-4F59-A040-AA834D9D7B36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981737" y="3335009"/>
            <a:ext cx="1123329" cy="392512"/>
          </a:xfrm>
          <a:prstGeom prst="bentConnector3">
            <a:avLst>
              <a:gd name="adj1" fmla="val 9282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6AB81910-8927-4757-A5E3-A74FAB1AD4C7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981737" y="2324632"/>
            <a:ext cx="1111918" cy="1023782"/>
          </a:xfrm>
          <a:prstGeom prst="bentConnector3">
            <a:avLst>
              <a:gd name="adj1" fmla="val 7527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8D418C0-3698-4D61-B0DD-A837CA3C73E9}"/>
              </a:ext>
            </a:extLst>
          </p:cNvPr>
          <p:cNvCxnSpPr/>
          <p:nvPr/>
        </p:nvCxnSpPr>
        <p:spPr>
          <a:xfrm flipH="1">
            <a:off x="2459204" y="3278394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20BD2E6-41C0-4C6C-93E1-2D6C387688AF}"/>
              </a:ext>
            </a:extLst>
          </p:cNvPr>
          <p:cNvSpPr txBox="1"/>
          <p:nvPr/>
        </p:nvSpPr>
        <p:spPr>
          <a:xfrm>
            <a:off x="2348655" y="3080674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D2BD0FB-51B8-4B30-ACA4-B4686DFF71FA}"/>
              </a:ext>
            </a:extLst>
          </p:cNvPr>
          <p:cNvCxnSpPr/>
          <p:nvPr/>
        </p:nvCxnSpPr>
        <p:spPr>
          <a:xfrm flipH="1">
            <a:off x="2459204" y="3642887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1684411-CFB8-4A86-9188-94CEC61BD709}"/>
              </a:ext>
            </a:extLst>
          </p:cNvPr>
          <p:cNvSpPr txBox="1"/>
          <p:nvPr/>
        </p:nvSpPr>
        <p:spPr>
          <a:xfrm>
            <a:off x="2348655" y="344516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C7C41AE-6CA8-442A-82AE-B97FD223D1D9}"/>
              </a:ext>
            </a:extLst>
          </p:cNvPr>
          <p:cNvCxnSpPr/>
          <p:nvPr/>
        </p:nvCxnSpPr>
        <p:spPr>
          <a:xfrm flipH="1">
            <a:off x="2459204" y="4027719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F7C9A289-FC8A-4A51-8B1A-E1DF08476766}"/>
              </a:ext>
            </a:extLst>
          </p:cNvPr>
          <p:cNvSpPr txBox="1"/>
          <p:nvPr/>
        </p:nvSpPr>
        <p:spPr>
          <a:xfrm>
            <a:off x="2348655" y="3829999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348A4F66-F78E-4CDF-9745-53F8CF0FCD88}"/>
              </a:ext>
            </a:extLst>
          </p:cNvPr>
          <p:cNvCxnSpPr/>
          <p:nvPr/>
        </p:nvCxnSpPr>
        <p:spPr>
          <a:xfrm flipH="1">
            <a:off x="2459204" y="4407725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93FDFE-2FD3-4922-BF24-4747F8B1B58C}"/>
              </a:ext>
            </a:extLst>
          </p:cNvPr>
          <p:cNvSpPr txBox="1"/>
          <p:nvPr/>
        </p:nvSpPr>
        <p:spPr>
          <a:xfrm>
            <a:off x="2348655" y="4210005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622BC247-E912-4405-9BE8-FE6E34BC42C5}"/>
              </a:ext>
            </a:extLst>
          </p:cNvPr>
          <p:cNvSpPr txBox="1"/>
          <p:nvPr/>
        </p:nvSpPr>
        <p:spPr>
          <a:xfrm>
            <a:off x="4170184" y="2111033"/>
            <a:ext cx="39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en-US" altLang="ja-JP" sz="1000" baseline="-25000" dirty="0"/>
              <a:t>0</a:t>
            </a:r>
            <a:endParaRPr kumimoji="1" lang="ja-JP" altLang="en-US" sz="1000" baseline="-250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7D912A9-0770-4D74-B087-299DEEB4F0B3}"/>
              </a:ext>
            </a:extLst>
          </p:cNvPr>
          <p:cNvSpPr txBox="1"/>
          <p:nvPr/>
        </p:nvSpPr>
        <p:spPr>
          <a:xfrm>
            <a:off x="4170184" y="2929184"/>
            <a:ext cx="39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en-US" altLang="ja-JP" sz="1000" baseline="-25000" dirty="0"/>
              <a:t>1</a:t>
            </a:r>
            <a:endParaRPr kumimoji="1" lang="ja-JP" altLang="en-US" sz="1000" baseline="-250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7C52369F-E733-46AF-8515-869462235ABE}"/>
              </a:ext>
            </a:extLst>
          </p:cNvPr>
          <p:cNvSpPr txBox="1"/>
          <p:nvPr/>
        </p:nvSpPr>
        <p:spPr>
          <a:xfrm>
            <a:off x="4170184" y="3839374"/>
            <a:ext cx="39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en-US" altLang="ja-JP" sz="1000" baseline="-25000" dirty="0"/>
              <a:t>2</a:t>
            </a:r>
            <a:endParaRPr kumimoji="1" lang="ja-JP" altLang="en-US" sz="1000" baseline="-250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24C71E5C-F558-4A22-9889-2066C6D106C6}"/>
              </a:ext>
            </a:extLst>
          </p:cNvPr>
          <p:cNvSpPr txBox="1"/>
          <p:nvPr/>
        </p:nvSpPr>
        <p:spPr>
          <a:xfrm>
            <a:off x="4170184" y="4853197"/>
            <a:ext cx="39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en-US" altLang="ja-JP" sz="1000" baseline="-25000" dirty="0"/>
              <a:t>3</a:t>
            </a:r>
            <a:endParaRPr kumimoji="1" lang="ja-JP" altLang="en-US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276029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941E6D-F16C-4B84-8DDA-462E1364D281}"/>
              </a:ext>
            </a:extLst>
          </p:cNvPr>
          <p:cNvSpPr/>
          <p:nvPr/>
        </p:nvSpPr>
        <p:spPr>
          <a:xfrm>
            <a:off x="2660164" y="157767"/>
            <a:ext cx="3401199" cy="35819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F066440-54EA-4503-A6D2-90708EA7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7" y="183621"/>
            <a:ext cx="3304186" cy="5264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2400" dirty="0"/>
              <a:t>Control-signal Generator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6FBB49-2DAD-48B7-A832-0E766708A2AC}"/>
              </a:ext>
            </a:extLst>
          </p:cNvPr>
          <p:cNvSpPr txBox="1"/>
          <p:nvPr/>
        </p:nvSpPr>
        <p:spPr>
          <a:xfrm>
            <a:off x="6201979" y="3086088"/>
            <a:ext cx="96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CARRY_IN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F561A7-E2D6-4C26-9478-107BBF1757E3}"/>
              </a:ext>
            </a:extLst>
          </p:cNvPr>
          <p:cNvSpPr txBox="1"/>
          <p:nvPr/>
        </p:nvSpPr>
        <p:spPr>
          <a:xfrm>
            <a:off x="2865627" y="1543554"/>
            <a:ext cx="73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Status</a:t>
            </a:r>
          </a:p>
          <a:p>
            <a:r>
              <a:rPr kumimoji="1" lang="en-US" altLang="ja-JP" sz="1050" dirty="0"/>
              <a:t>Reg [2:0]</a:t>
            </a:r>
            <a:endParaRPr kumimoji="1"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5F0FD3-AD7B-40C1-A8CB-6DF4F5DB5A6C}"/>
              </a:ext>
            </a:extLst>
          </p:cNvPr>
          <p:cNvSpPr/>
          <p:nvPr/>
        </p:nvSpPr>
        <p:spPr>
          <a:xfrm>
            <a:off x="2883373" y="1948739"/>
            <a:ext cx="695325" cy="4953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A00708E-DFB0-435B-94D5-C0EC0D610400}"/>
              </a:ext>
            </a:extLst>
          </p:cNvPr>
          <p:cNvCxnSpPr>
            <a:cxnSpLocks/>
          </p:cNvCxnSpPr>
          <p:nvPr/>
        </p:nvCxnSpPr>
        <p:spPr>
          <a:xfrm>
            <a:off x="2438400" y="2204888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48444-BEC5-46F9-97F9-0F2C1C278755}"/>
              </a:ext>
            </a:extLst>
          </p:cNvPr>
          <p:cNvSpPr txBox="1"/>
          <p:nvPr/>
        </p:nvSpPr>
        <p:spPr>
          <a:xfrm>
            <a:off x="1942700" y="2070643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CLK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3DE6E-3F13-4463-9896-0EF66E697F73}"/>
              </a:ext>
            </a:extLst>
          </p:cNvPr>
          <p:cNvSpPr txBox="1"/>
          <p:nvPr/>
        </p:nvSpPr>
        <p:spPr>
          <a:xfrm>
            <a:off x="756111" y="4719770"/>
            <a:ext cx="6591869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制御信号</a:t>
            </a:r>
            <a:endParaRPr kumimoji="1" lang="en-US" altLang="ja-JP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CTRL_Bn</a:t>
            </a:r>
            <a:r>
              <a:rPr kumimoji="1" lang="en-US" altLang="ja-JP" dirty="0"/>
              <a:t>	  : 000/A0, 001/A1, 002/A2, 003/A3, </a:t>
            </a:r>
            <a:r>
              <a:rPr kumimoji="1" lang="ja-JP" altLang="en-US" dirty="0"/>
              <a:t>その他</a:t>
            </a:r>
            <a:r>
              <a:rPr kumimoji="1" lang="en-US" altLang="ja-JP" dirty="0"/>
              <a:t>/0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CTRL_B3	  : 1 ~ 4 </a:t>
            </a:r>
            <a:r>
              <a:rPr kumimoji="1" lang="ja-JP" altLang="en-US" dirty="0"/>
              <a:t>桁目を計算中 </a:t>
            </a:r>
            <a:r>
              <a:rPr kumimoji="1" lang="en-US" altLang="ja-JP" dirty="0"/>
              <a:t>An 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CTRL_B1	  : 2 ~ 5 </a:t>
            </a:r>
            <a:r>
              <a:rPr kumimoji="1" lang="ja-JP" altLang="en-US" dirty="0"/>
              <a:t>桁目を計算中 </a:t>
            </a:r>
            <a:r>
              <a:rPr kumimoji="1" lang="en-US" altLang="ja-JP" dirty="0"/>
              <a:t>An 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CTRL_B2	  : 3 ~ 6 </a:t>
            </a:r>
            <a:r>
              <a:rPr kumimoji="1" lang="ja-JP" altLang="en-US" dirty="0"/>
              <a:t>桁目を計算中 </a:t>
            </a:r>
            <a:r>
              <a:rPr kumimoji="1" lang="en-US" altLang="ja-JP" dirty="0"/>
              <a:t>An 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CTRL_B3	  : 4 ~ 7 </a:t>
            </a:r>
            <a:r>
              <a:rPr kumimoji="1" lang="ja-JP" altLang="en-US" dirty="0"/>
              <a:t>桁目を計算中 </a:t>
            </a:r>
            <a:r>
              <a:rPr kumimoji="1" lang="en-US" altLang="ja-JP" dirty="0"/>
              <a:t>An 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</a:t>
            </a:r>
            <a:r>
              <a:rPr kumimoji="1" lang="en-US" altLang="ja-JP" dirty="0"/>
              <a:t> 5 ~ 8 </a:t>
            </a:r>
            <a:r>
              <a:rPr kumimoji="1" lang="ja-JP" altLang="en-US" dirty="0"/>
              <a:t>桁目を計算中は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C891A8-C7FF-4987-96DD-4189CD13217A}"/>
              </a:ext>
            </a:extLst>
          </p:cNvPr>
          <p:cNvSpPr/>
          <p:nvPr/>
        </p:nvSpPr>
        <p:spPr>
          <a:xfrm>
            <a:off x="4465004" y="951515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12F64-AE38-428F-AB5C-882BC859DB6E}"/>
              </a:ext>
            </a:extLst>
          </p:cNvPr>
          <p:cNvSpPr/>
          <p:nvPr/>
        </p:nvSpPr>
        <p:spPr>
          <a:xfrm>
            <a:off x="4465004" y="1474548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FD6B3D-8C08-4085-A353-3FA2FD991F55}"/>
              </a:ext>
            </a:extLst>
          </p:cNvPr>
          <p:cNvSpPr/>
          <p:nvPr/>
        </p:nvSpPr>
        <p:spPr>
          <a:xfrm>
            <a:off x="4465004" y="1988645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C133DE-A96B-493E-B301-FE8A36A223A0}"/>
              </a:ext>
            </a:extLst>
          </p:cNvPr>
          <p:cNvSpPr/>
          <p:nvPr/>
        </p:nvSpPr>
        <p:spPr>
          <a:xfrm>
            <a:off x="4465004" y="2502742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D7F113-AB43-4F23-8773-AB904C48BD17}"/>
              </a:ext>
            </a:extLst>
          </p:cNvPr>
          <p:cNvSpPr/>
          <p:nvPr/>
        </p:nvSpPr>
        <p:spPr>
          <a:xfrm>
            <a:off x="4465004" y="3016839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C10473B-EB02-44D5-B959-938C6B21DEA0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3578698" y="2196394"/>
            <a:ext cx="8863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60D54A-C226-4FE4-8397-2BC9A5B5BD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039540" y="1159264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2667365-7053-42C3-B476-92C2578B3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39540" y="1682297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FD08AA0-08F3-41ED-BEE4-CFF245871B2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39540" y="2710491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6FB269-D895-4A9D-B0D5-08519351E54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39540" y="3224588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412B95A-2C48-4751-9A08-BD3F648CABC3}"/>
              </a:ext>
            </a:extLst>
          </p:cNvPr>
          <p:cNvCxnSpPr>
            <a:cxnSpLocks/>
          </p:cNvCxnSpPr>
          <p:nvPr/>
        </p:nvCxnSpPr>
        <p:spPr>
          <a:xfrm>
            <a:off x="4041275" y="1159264"/>
            <a:ext cx="0" cy="2065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40B23E8-EAC2-4733-9E13-D3EE00CA615F}"/>
              </a:ext>
            </a:extLst>
          </p:cNvPr>
          <p:cNvCxnSpPr>
            <a:cxnSpLocks/>
          </p:cNvCxnSpPr>
          <p:nvPr/>
        </p:nvCxnSpPr>
        <p:spPr>
          <a:xfrm>
            <a:off x="4762634" y="1159264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EED3943-69B6-456C-A7EC-D8C42B7F6C79}"/>
              </a:ext>
            </a:extLst>
          </p:cNvPr>
          <p:cNvCxnSpPr>
            <a:cxnSpLocks/>
          </p:cNvCxnSpPr>
          <p:nvPr/>
        </p:nvCxnSpPr>
        <p:spPr>
          <a:xfrm>
            <a:off x="4762634" y="1682297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54AEF45-C191-4725-8089-BFD3679EC1CA}"/>
              </a:ext>
            </a:extLst>
          </p:cNvPr>
          <p:cNvCxnSpPr>
            <a:cxnSpLocks/>
          </p:cNvCxnSpPr>
          <p:nvPr/>
        </p:nvCxnSpPr>
        <p:spPr>
          <a:xfrm>
            <a:off x="4762634" y="2204888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4CDC24-C3D3-4B61-B812-7E8AD626E44D}"/>
              </a:ext>
            </a:extLst>
          </p:cNvPr>
          <p:cNvCxnSpPr>
            <a:cxnSpLocks/>
          </p:cNvCxnSpPr>
          <p:nvPr/>
        </p:nvCxnSpPr>
        <p:spPr>
          <a:xfrm>
            <a:off x="4762634" y="2710491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2FAF27E-9B9E-4688-8D5E-EB2DE790D759}"/>
              </a:ext>
            </a:extLst>
          </p:cNvPr>
          <p:cNvCxnSpPr>
            <a:cxnSpLocks/>
          </p:cNvCxnSpPr>
          <p:nvPr/>
        </p:nvCxnSpPr>
        <p:spPr>
          <a:xfrm>
            <a:off x="4762634" y="3224588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550F9155-2995-4685-A55A-DA25C8FDDF04}"/>
              </a:ext>
            </a:extLst>
          </p:cNvPr>
          <p:cNvSpPr/>
          <p:nvPr/>
        </p:nvSpPr>
        <p:spPr>
          <a:xfrm>
            <a:off x="4011300" y="2166976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EEFDA3D6-E9DD-4BF4-AA94-20577EA1C61D}"/>
              </a:ext>
            </a:extLst>
          </p:cNvPr>
          <p:cNvSpPr/>
          <p:nvPr/>
        </p:nvSpPr>
        <p:spPr>
          <a:xfrm>
            <a:off x="4011300" y="1655836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9B6C33F-0BE9-4DAD-BF22-6FF16E4D3FCC}"/>
              </a:ext>
            </a:extLst>
          </p:cNvPr>
          <p:cNvSpPr/>
          <p:nvPr/>
        </p:nvSpPr>
        <p:spPr>
          <a:xfrm>
            <a:off x="4011300" y="2676579"/>
            <a:ext cx="61909" cy="6190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DFFE2FD-F471-4165-A2F3-1EE66AC0DC73}"/>
              </a:ext>
            </a:extLst>
          </p:cNvPr>
          <p:cNvCxnSpPr/>
          <p:nvPr/>
        </p:nvCxnSpPr>
        <p:spPr>
          <a:xfrm flipH="1">
            <a:off x="3767454" y="2140198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CC4356C-1563-40E5-BE81-4169BF221762}"/>
              </a:ext>
            </a:extLst>
          </p:cNvPr>
          <p:cNvSpPr txBox="1"/>
          <p:nvPr/>
        </p:nvSpPr>
        <p:spPr>
          <a:xfrm>
            <a:off x="3656905" y="1942478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5B2BD5-B943-4679-B9DF-052421FD4206}"/>
              </a:ext>
            </a:extLst>
          </p:cNvPr>
          <p:cNvSpPr txBox="1"/>
          <p:nvPr/>
        </p:nvSpPr>
        <p:spPr>
          <a:xfrm>
            <a:off x="6201979" y="2570966"/>
            <a:ext cx="87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CTRL_B3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5251FD-DC71-4E18-B251-56EE50E64BCE}"/>
              </a:ext>
            </a:extLst>
          </p:cNvPr>
          <p:cNvSpPr txBox="1"/>
          <p:nvPr/>
        </p:nvSpPr>
        <p:spPr>
          <a:xfrm>
            <a:off x="6205935" y="2073115"/>
            <a:ext cx="87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CTRL_B2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4BB9429-0CCF-4FFB-96DC-B833931A5A80}"/>
              </a:ext>
            </a:extLst>
          </p:cNvPr>
          <p:cNvSpPr txBox="1"/>
          <p:nvPr/>
        </p:nvSpPr>
        <p:spPr>
          <a:xfrm>
            <a:off x="6201979" y="1543554"/>
            <a:ext cx="87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CTRL_B1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B2A67AD-D205-4E70-B998-E39BA1D334CD}"/>
              </a:ext>
            </a:extLst>
          </p:cNvPr>
          <p:cNvSpPr txBox="1"/>
          <p:nvPr/>
        </p:nvSpPr>
        <p:spPr>
          <a:xfrm>
            <a:off x="6201979" y="1017630"/>
            <a:ext cx="87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CTRL_B0</a:t>
            </a:r>
            <a:endParaRPr kumimoji="1" lang="ja-JP" altLang="en-US" sz="12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023665-112B-4B17-9268-0C8A3BBC7CBA}"/>
              </a:ext>
            </a:extLst>
          </p:cNvPr>
          <p:cNvCxnSpPr/>
          <p:nvPr/>
        </p:nvCxnSpPr>
        <p:spPr>
          <a:xfrm flipH="1">
            <a:off x="5351412" y="1107695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FB92FE8-EBA7-4FF5-8B43-998EC5262C8F}"/>
              </a:ext>
            </a:extLst>
          </p:cNvPr>
          <p:cNvSpPr txBox="1"/>
          <p:nvPr/>
        </p:nvSpPr>
        <p:spPr>
          <a:xfrm>
            <a:off x="5240863" y="909975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7A7CC0E-4EE9-4DFA-A71F-13C6827AFAC7}"/>
              </a:ext>
            </a:extLst>
          </p:cNvPr>
          <p:cNvCxnSpPr/>
          <p:nvPr/>
        </p:nvCxnSpPr>
        <p:spPr>
          <a:xfrm flipH="1">
            <a:off x="5351412" y="1618988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A979EA1-19CD-4661-9FB2-BE904C048363}"/>
              </a:ext>
            </a:extLst>
          </p:cNvPr>
          <p:cNvSpPr txBox="1"/>
          <p:nvPr/>
        </p:nvSpPr>
        <p:spPr>
          <a:xfrm>
            <a:off x="5240863" y="1421268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C7D9FD-CDDA-4F83-A51F-96504AF18B05}"/>
              </a:ext>
            </a:extLst>
          </p:cNvPr>
          <p:cNvCxnSpPr/>
          <p:nvPr/>
        </p:nvCxnSpPr>
        <p:spPr>
          <a:xfrm flipH="1">
            <a:off x="5351412" y="2148692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CFEF6D8-2C52-4392-A534-41C6C5746A9C}"/>
              </a:ext>
            </a:extLst>
          </p:cNvPr>
          <p:cNvSpPr txBox="1"/>
          <p:nvPr/>
        </p:nvSpPr>
        <p:spPr>
          <a:xfrm>
            <a:off x="5240863" y="1950972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B622183-3BA5-4528-9A63-4CBF9D6F4519}"/>
              </a:ext>
            </a:extLst>
          </p:cNvPr>
          <p:cNvCxnSpPr>
            <a:cxnSpLocks/>
          </p:cNvCxnSpPr>
          <p:nvPr/>
        </p:nvCxnSpPr>
        <p:spPr>
          <a:xfrm flipH="1">
            <a:off x="5351412" y="2659985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D6CDE6-1448-42CF-8B44-C556380C17E5}"/>
              </a:ext>
            </a:extLst>
          </p:cNvPr>
          <p:cNvSpPr txBox="1"/>
          <p:nvPr/>
        </p:nvSpPr>
        <p:spPr>
          <a:xfrm>
            <a:off x="5240863" y="2462265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E06A197-0900-408D-A674-C93B88D2965C}"/>
              </a:ext>
            </a:extLst>
          </p:cNvPr>
          <p:cNvCxnSpPr>
            <a:cxnSpLocks/>
          </p:cNvCxnSpPr>
          <p:nvPr/>
        </p:nvCxnSpPr>
        <p:spPr>
          <a:xfrm flipH="1">
            <a:off x="5351412" y="3171277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DB732DF-56D5-43F6-9AEB-560D45EBF98A}"/>
              </a:ext>
            </a:extLst>
          </p:cNvPr>
          <p:cNvSpPr txBox="1"/>
          <p:nvPr/>
        </p:nvSpPr>
        <p:spPr>
          <a:xfrm>
            <a:off x="5240863" y="297355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C391C02-2832-498D-89CF-EFF8BFC2AE2E}"/>
              </a:ext>
            </a:extLst>
          </p:cNvPr>
          <p:cNvSpPr txBox="1"/>
          <p:nvPr/>
        </p:nvSpPr>
        <p:spPr>
          <a:xfrm>
            <a:off x="756111" y="4201266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Status</a:t>
            </a:r>
            <a:r>
              <a:rPr kumimoji="1" lang="ja-JP" altLang="en-US" dirty="0"/>
              <a:t> </a:t>
            </a:r>
            <a:r>
              <a:rPr kumimoji="1" lang="en-US" altLang="ja-JP" dirty="0"/>
              <a:t>Reg</a:t>
            </a:r>
            <a:r>
              <a:rPr kumimoji="1" lang="ja-JP" altLang="en-US" dirty="0"/>
              <a:t> </a:t>
            </a:r>
            <a:r>
              <a:rPr kumimoji="1" lang="en-US" altLang="ja-JP" dirty="0"/>
              <a:t> : </a:t>
            </a:r>
            <a:r>
              <a:rPr kumimoji="1" lang="ja-JP" altLang="en-US" dirty="0"/>
              <a:t>何ビット目の計算をしているかを保存（</a:t>
            </a:r>
            <a:r>
              <a:rPr kumimoji="1" lang="en-US" altLang="ja-JP" dirty="0"/>
              <a:t>0~7</a:t>
            </a:r>
            <a:r>
              <a:rPr kumimoji="1" lang="ja-JP" altLang="en-US" dirty="0"/>
              <a:t>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EBCDC4-A564-45A5-8527-07424758021F}"/>
              </a:ext>
            </a:extLst>
          </p:cNvPr>
          <p:cNvSpPr txBox="1"/>
          <p:nvPr/>
        </p:nvSpPr>
        <p:spPr>
          <a:xfrm>
            <a:off x="4403297" y="1024876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D5366B-3E57-42D9-9C8A-565E23D71647}"/>
              </a:ext>
            </a:extLst>
          </p:cNvPr>
          <p:cNvSpPr txBox="1"/>
          <p:nvPr/>
        </p:nvSpPr>
        <p:spPr>
          <a:xfrm>
            <a:off x="4403297" y="1547466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63E0984-F456-40D4-83E1-45A91084A8C0}"/>
              </a:ext>
            </a:extLst>
          </p:cNvPr>
          <p:cNvSpPr txBox="1"/>
          <p:nvPr/>
        </p:nvSpPr>
        <p:spPr>
          <a:xfrm>
            <a:off x="4403297" y="2061562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60D7F3-A774-4349-8059-606C8F956A49}"/>
              </a:ext>
            </a:extLst>
          </p:cNvPr>
          <p:cNvSpPr txBox="1"/>
          <p:nvPr/>
        </p:nvSpPr>
        <p:spPr>
          <a:xfrm>
            <a:off x="4403297" y="2580730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FEE744-3E8F-4222-87AA-7466DBC54761}"/>
              </a:ext>
            </a:extLst>
          </p:cNvPr>
          <p:cNvSpPr txBox="1"/>
          <p:nvPr/>
        </p:nvSpPr>
        <p:spPr>
          <a:xfrm>
            <a:off x="4403297" y="3101067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1051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B9F8D-29A9-4426-BBDE-3C081E7F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変更後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37866-5086-47DC-803C-AFF8F355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7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3E6F5-2979-4D6B-A43D-30C3E7EB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624"/>
            <a:ext cx="2312670" cy="526413"/>
          </a:xfrm>
        </p:spPr>
        <p:txBody>
          <a:bodyPr>
            <a:normAutofit fontScale="90000"/>
          </a:bodyPr>
          <a:lstStyle/>
          <a:p>
            <a:r>
              <a:rPr kumimoji="1" lang="ja-JP" altLang="en-US" sz="3200" b="1" dirty="0"/>
              <a:t>ブロック図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DF9B963-8078-4F68-956E-5FBFD7CD86DE}"/>
              </a:ext>
            </a:extLst>
          </p:cNvPr>
          <p:cNvSpPr txBox="1"/>
          <p:nvPr/>
        </p:nvSpPr>
        <p:spPr>
          <a:xfrm>
            <a:off x="745688" y="5780046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/>
              <a:t>制御信号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CTRL_IN_B</a:t>
            </a:r>
            <a:r>
              <a:rPr kumimoji="1" lang="ja-JP" altLang="en-US" dirty="0"/>
              <a:t> </a:t>
            </a:r>
            <a:r>
              <a:rPr kumimoji="1" lang="en-US" altLang="ja-JP" dirty="0"/>
              <a:t>:</a:t>
            </a:r>
            <a:r>
              <a:rPr kumimoji="1" lang="ja-JP" altLang="en-US" dirty="0"/>
              <a:t> どこに保存するか指定（</a:t>
            </a:r>
            <a:r>
              <a:rPr kumimoji="1" lang="en-US" altLang="ja-JP" dirty="0"/>
              <a:t>0 ~ 3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 桁上がり信号を使用するとき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41A73F5-807C-4261-BB1D-0EFE7494DC84}"/>
              </a:ext>
            </a:extLst>
          </p:cNvPr>
          <p:cNvSpPr txBox="1"/>
          <p:nvPr/>
        </p:nvSpPr>
        <p:spPr>
          <a:xfrm>
            <a:off x="751135" y="467959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Multiplier</a:t>
            </a:r>
            <a:r>
              <a:rPr kumimoji="1" lang="ja-JP" altLang="en-US" dirty="0"/>
              <a:t>の入力</a:t>
            </a:r>
            <a:endParaRPr kumimoji="1" lang="en-US" altLang="ja-JP" dirty="0"/>
          </a:p>
          <a:p>
            <a:r>
              <a:rPr kumimoji="1" lang="en-US" altLang="ja-JP" dirty="0"/>
              <a:t>	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en-US" altLang="ja-JP" dirty="0"/>
              <a:t>	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1C045F-F97E-4F0B-A2AD-EA4FA5C43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858155"/>
            <a:ext cx="7042638" cy="35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6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DD32396-2D4C-4395-AA0B-779165ED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2" y="350463"/>
            <a:ext cx="2312670" cy="526413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Multiplier</a:t>
            </a:r>
            <a:endParaRPr kumimoji="1" lang="ja-JP" altLang="en-US"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267C97E-99CF-41AB-9B37-D7BBC6203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9" y="1592642"/>
            <a:ext cx="8357192" cy="40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941E6D-F16C-4B84-8DDA-462E1364D281}"/>
              </a:ext>
            </a:extLst>
          </p:cNvPr>
          <p:cNvSpPr/>
          <p:nvPr/>
        </p:nvSpPr>
        <p:spPr>
          <a:xfrm>
            <a:off x="2660164" y="784300"/>
            <a:ext cx="3401199" cy="2707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F066440-54EA-4503-A6D2-90708EA7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7" y="810154"/>
            <a:ext cx="3304186" cy="5264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2400" dirty="0"/>
              <a:t>Control-signal Generator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6FBB49-2DAD-48B7-A832-0E766708A2AC}"/>
              </a:ext>
            </a:extLst>
          </p:cNvPr>
          <p:cNvSpPr txBox="1"/>
          <p:nvPr/>
        </p:nvSpPr>
        <p:spPr>
          <a:xfrm>
            <a:off x="6201979" y="2495997"/>
            <a:ext cx="96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CARRY_IN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F561A7-E2D6-4C26-9478-107BBF1757E3}"/>
              </a:ext>
            </a:extLst>
          </p:cNvPr>
          <p:cNvSpPr txBox="1"/>
          <p:nvPr/>
        </p:nvSpPr>
        <p:spPr>
          <a:xfrm>
            <a:off x="2865627" y="1454993"/>
            <a:ext cx="73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Status</a:t>
            </a:r>
          </a:p>
          <a:p>
            <a:r>
              <a:rPr kumimoji="1" lang="en-US" altLang="ja-JP" sz="1050" dirty="0"/>
              <a:t>Reg [2:0]</a:t>
            </a:r>
            <a:endParaRPr kumimoji="1"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5F0FD3-AD7B-40C1-A8CB-6DF4F5DB5A6C}"/>
              </a:ext>
            </a:extLst>
          </p:cNvPr>
          <p:cNvSpPr/>
          <p:nvPr/>
        </p:nvSpPr>
        <p:spPr>
          <a:xfrm>
            <a:off x="2883373" y="1860178"/>
            <a:ext cx="695325" cy="4953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A00708E-DFB0-435B-94D5-C0EC0D610400}"/>
              </a:ext>
            </a:extLst>
          </p:cNvPr>
          <p:cNvCxnSpPr>
            <a:cxnSpLocks/>
          </p:cNvCxnSpPr>
          <p:nvPr/>
        </p:nvCxnSpPr>
        <p:spPr>
          <a:xfrm>
            <a:off x="2438400" y="2755912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48444-BEC5-46F9-97F9-0F2C1C278755}"/>
              </a:ext>
            </a:extLst>
          </p:cNvPr>
          <p:cNvSpPr txBox="1"/>
          <p:nvPr/>
        </p:nvSpPr>
        <p:spPr>
          <a:xfrm>
            <a:off x="1942700" y="2621667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CLK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3DE6E-3F13-4463-9896-0EF66E697F73}"/>
              </a:ext>
            </a:extLst>
          </p:cNvPr>
          <p:cNvSpPr txBox="1"/>
          <p:nvPr/>
        </p:nvSpPr>
        <p:spPr>
          <a:xfrm>
            <a:off x="756111" y="5160791"/>
            <a:ext cx="530145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制御信号</a:t>
            </a:r>
            <a:endParaRPr kumimoji="1" lang="en-US" altLang="ja-JP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CTRL_IN_A : 1 ~ 4 </a:t>
            </a:r>
            <a:r>
              <a:rPr kumimoji="1" lang="ja-JP" altLang="en-US" dirty="0"/>
              <a:t>の計算中は</a:t>
            </a:r>
            <a:r>
              <a:rPr kumimoji="1" lang="en-US" altLang="ja-JP" dirty="0"/>
              <a:t>1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CTRL_IN_B</a:t>
            </a:r>
            <a:r>
              <a:rPr kumimoji="1" lang="ja-JP" altLang="en-US" dirty="0"/>
              <a:t> </a:t>
            </a:r>
            <a:r>
              <a:rPr kumimoji="1" lang="en-US" altLang="ja-JP" dirty="0"/>
              <a:t>:</a:t>
            </a:r>
            <a:r>
              <a:rPr kumimoji="1" lang="ja-JP" altLang="en-US" dirty="0"/>
              <a:t> どこに保存するか指定（</a:t>
            </a:r>
            <a:r>
              <a:rPr kumimoji="1" lang="en-US" altLang="ja-JP" dirty="0"/>
              <a:t>0 ~ 3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</a:t>
            </a:r>
            <a:r>
              <a:rPr kumimoji="1" lang="en-US" altLang="ja-JP" dirty="0"/>
              <a:t> 5 ~ 8 </a:t>
            </a:r>
            <a:r>
              <a:rPr kumimoji="1" lang="ja-JP" altLang="en-US" dirty="0"/>
              <a:t>桁目を計算中は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C133DE-A96B-493E-B301-FE8A36A223A0}"/>
              </a:ext>
            </a:extLst>
          </p:cNvPr>
          <p:cNvSpPr/>
          <p:nvPr/>
        </p:nvSpPr>
        <p:spPr>
          <a:xfrm>
            <a:off x="4465004" y="1912651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D7F113-AB43-4F23-8773-AB904C48BD17}"/>
              </a:ext>
            </a:extLst>
          </p:cNvPr>
          <p:cNvSpPr/>
          <p:nvPr/>
        </p:nvSpPr>
        <p:spPr>
          <a:xfrm>
            <a:off x="4465004" y="2426748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C10473B-EB02-44D5-B959-938C6B21DEA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78698" y="2107833"/>
            <a:ext cx="460842" cy="0"/>
          </a:xfrm>
          <a:prstGeom prst="straightConnector1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FD08AA0-08F3-41ED-BEE4-CFF245871B2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39540" y="2120400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6FB269-D895-4A9D-B0D5-08519351E54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39540" y="2634497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412B95A-2C48-4751-9A08-BD3F648CABC3}"/>
              </a:ext>
            </a:extLst>
          </p:cNvPr>
          <p:cNvCxnSpPr>
            <a:cxnSpLocks/>
          </p:cNvCxnSpPr>
          <p:nvPr/>
        </p:nvCxnSpPr>
        <p:spPr>
          <a:xfrm>
            <a:off x="4041275" y="1558970"/>
            <a:ext cx="0" cy="10755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4CDC24-C3D3-4B61-B812-7E8AD626E44D}"/>
              </a:ext>
            </a:extLst>
          </p:cNvPr>
          <p:cNvCxnSpPr>
            <a:cxnSpLocks/>
          </p:cNvCxnSpPr>
          <p:nvPr/>
        </p:nvCxnSpPr>
        <p:spPr>
          <a:xfrm>
            <a:off x="4762634" y="2120400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2FAF27E-9B9E-4688-8D5E-EB2DE790D759}"/>
              </a:ext>
            </a:extLst>
          </p:cNvPr>
          <p:cNvCxnSpPr>
            <a:cxnSpLocks/>
          </p:cNvCxnSpPr>
          <p:nvPr/>
        </p:nvCxnSpPr>
        <p:spPr>
          <a:xfrm>
            <a:off x="4762634" y="2634497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DFFE2FD-F471-4165-A2F3-1EE66AC0DC73}"/>
              </a:ext>
            </a:extLst>
          </p:cNvPr>
          <p:cNvCxnSpPr/>
          <p:nvPr/>
        </p:nvCxnSpPr>
        <p:spPr>
          <a:xfrm flipH="1">
            <a:off x="3767454" y="2051637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CC4356C-1563-40E5-BE81-4169BF221762}"/>
              </a:ext>
            </a:extLst>
          </p:cNvPr>
          <p:cNvSpPr txBox="1"/>
          <p:nvPr/>
        </p:nvSpPr>
        <p:spPr>
          <a:xfrm>
            <a:off x="3656905" y="185391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5B2BD5-B943-4679-B9DF-052421FD4206}"/>
              </a:ext>
            </a:extLst>
          </p:cNvPr>
          <p:cNvSpPr txBox="1"/>
          <p:nvPr/>
        </p:nvSpPr>
        <p:spPr>
          <a:xfrm>
            <a:off x="6201978" y="1980875"/>
            <a:ext cx="105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CTRL_IN_B</a:t>
            </a:r>
            <a:endParaRPr kumimoji="1" lang="ja-JP" altLang="en-US" sz="120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B622183-3BA5-4528-9A63-4CBF9D6F4519}"/>
              </a:ext>
            </a:extLst>
          </p:cNvPr>
          <p:cNvCxnSpPr>
            <a:cxnSpLocks/>
          </p:cNvCxnSpPr>
          <p:nvPr/>
        </p:nvCxnSpPr>
        <p:spPr>
          <a:xfrm flipH="1">
            <a:off x="5351412" y="2069894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D6CDE6-1448-42CF-8B44-C556380C17E5}"/>
              </a:ext>
            </a:extLst>
          </p:cNvPr>
          <p:cNvSpPr txBox="1"/>
          <p:nvPr/>
        </p:nvSpPr>
        <p:spPr>
          <a:xfrm>
            <a:off x="5240863" y="1872174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E06A197-0900-408D-A674-C93B88D2965C}"/>
              </a:ext>
            </a:extLst>
          </p:cNvPr>
          <p:cNvCxnSpPr>
            <a:cxnSpLocks/>
          </p:cNvCxnSpPr>
          <p:nvPr/>
        </p:nvCxnSpPr>
        <p:spPr>
          <a:xfrm flipH="1">
            <a:off x="5351412" y="2581186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DB732DF-56D5-43F6-9AEB-560D45EBF98A}"/>
              </a:ext>
            </a:extLst>
          </p:cNvPr>
          <p:cNvSpPr txBox="1"/>
          <p:nvPr/>
        </p:nvSpPr>
        <p:spPr>
          <a:xfrm>
            <a:off x="5240863" y="2383466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C391C02-2832-498D-89CF-EFF8BFC2AE2E}"/>
              </a:ext>
            </a:extLst>
          </p:cNvPr>
          <p:cNvSpPr txBox="1"/>
          <p:nvPr/>
        </p:nvSpPr>
        <p:spPr>
          <a:xfrm>
            <a:off x="756111" y="4642287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Status</a:t>
            </a:r>
            <a:r>
              <a:rPr kumimoji="1" lang="ja-JP" altLang="en-US" dirty="0"/>
              <a:t> </a:t>
            </a:r>
            <a:r>
              <a:rPr kumimoji="1" lang="en-US" altLang="ja-JP" dirty="0"/>
              <a:t>Reg</a:t>
            </a:r>
            <a:r>
              <a:rPr kumimoji="1" lang="ja-JP" altLang="en-US" dirty="0"/>
              <a:t> </a:t>
            </a:r>
            <a:r>
              <a:rPr kumimoji="1" lang="en-US" altLang="ja-JP" dirty="0"/>
              <a:t> : </a:t>
            </a:r>
            <a:r>
              <a:rPr kumimoji="1" lang="ja-JP" altLang="en-US" dirty="0"/>
              <a:t>何ビット目の計算をしているかを保存（</a:t>
            </a:r>
            <a:r>
              <a:rPr kumimoji="1" lang="en-US" altLang="ja-JP" dirty="0"/>
              <a:t>0~7</a:t>
            </a:r>
            <a:r>
              <a:rPr kumimoji="1" lang="ja-JP" altLang="en-US" dirty="0"/>
              <a:t>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60D7F3-A774-4349-8059-606C8F956A49}"/>
              </a:ext>
            </a:extLst>
          </p:cNvPr>
          <p:cNvSpPr txBox="1"/>
          <p:nvPr/>
        </p:nvSpPr>
        <p:spPr>
          <a:xfrm>
            <a:off x="4403297" y="1990639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FEE744-3E8F-4222-87AA-7466DBC54761}"/>
              </a:ext>
            </a:extLst>
          </p:cNvPr>
          <p:cNvSpPr txBox="1"/>
          <p:nvPr/>
        </p:nvSpPr>
        <p:spPr>
          <a:xfrm>
            <a:off x="4403297" y="2510976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B6C99AC5-F56B-4D6A-BCD9-7EC5D6AD6032}"/>
              </a:ext>
            </a:extLst>
          </p:cNvPr>
          <p:cNvSpPr/>
          <p:nvPr/>
        </p:nvSpPr>
        <p:spPr>
          <a:xfrm rot="5400000">
            <a:off x="2872225" y="2174370"/>
            <a:ext cx="161648" cy="13935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0A979AC-1370-4A60-A7B4-EDEE6D1F1E4C}"/>
              </a:ext>
            </a:extLst>
          </p:cNvPr>
          <p:cNvSpPr/>
          <p:nvPr/>
        </p:nvSpPr>
        <p:spPr>
          <a:xfrm>
            <a:off x="4465004" y="1351221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59BBB9C-9C3F-4CFE-9CC9-D0114F6D791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039540" y="1558970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FFF4D7B-9D13-464C-AA12-683407312E6B}"/>
              </a:ext>
            </a:extLst>
          </p:cNvPr>
          <p:cNvCxnSpPr>
            <a:cxnSpLocks/>
          </p:cNvCxnSpPr>
          <p:nvPr/>
        </p:nvCxnSpPr>
        <p:spPr>
          <a:xfrm>
            <a:off x="4762634" y="1558970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FAD1843-BA4D-4250-A119-C5021592DE94}"/>
              </a:ext>
            </a:extLst>
          </p:cNvPr>
          <p:cNvSpPr txBox="1"/>
          <p:nvPr/>
        </p:nvSpPr>
        <p:spPr>
          <a:xfrm>
            <a:off x="6201978" y="1419445"/>
            <a:ext cx="105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CTRL_IN_A</a:t>
            </a:r>
            <a:endParaRPr kumimoji="1" lang="ja-JP" altLang="en-US" sz="12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96E54E-81D6-4F19-B261-0A063EC89DBF}"/>
              </a:ext>
            </a:extLst>
          </p:cNvPr>
          <p:cNvCxnSpPr>
            <a:cxnSpLocks/>
          </p:cNvCxnSpPr>
          <p:nvPr/>
        </p:nvCxnSpPr>
        <p:spPr>
          <a:xfrm flipH="1">
            <a:off x="5351412" y="1508464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052A39E-83CA-4F46-BF6F-D685568B6B7B}"/>
              </a:ext>
            </a:extLst>
          </p:cNvPr>
          <p:cNvSpPr txBox="1"/>
          <p:nvPr/>
        </p:nvSpPr>
        <p:spPr>
          <a:xfrm>
            <a:off x="5240863" y="1310744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024397-7EFB-43CB-BFC6-D7244FD9F393}"/>
              </a:ext>
            </a:extLst>
          </p:cNvPr>
          <p:cNvSpPr txBox="1"/>
          <p:nvPr/>
        </p:nvSpPr>
        <p:spPr>
          <a:xfrm>
            <a:off x="4403297" y="1429209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B645DF1-3AC0-44A7-A2F2-E9FADBC59155}"/>
              </a:ext>
            </a:extLst>
          </p:cNvPr>
          <p:cNvCxnSpPr>
            <a:cxnSpLocks/>
          </p:cNvCxnSpPr>
          <p:nvPr/>
        </p:nvCxnSpPr>
        <p:spPr>
          <a:xfrm>
            <a:off x="2438400" y="3047838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CCF5C5-C8E7-49A4-ACE5-2BD1B186756D}"/>
              </a:ext>
            </a:extLst>
          </p:cNvPr>
          <p:cNvSpPr txBox="1"/>
          <p:nvPr/>
        </p:nvSpPr>
        <p:spPr>
          <a:xfrm>
            <a:off x="1942700" y="2913593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70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423</Words>
  <Application>Microsoft Office PowerPoint</Application>
  <PresentationFormat>画面に合わせる (4:3)</PresentationFormat>
  <Paragraphs>148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MS UI Gothic</vt:lpstr>
      <vt:lpstr>游ゴシック</vt:lpstr>
      <vt:lpstr>Arial</vt:lpstr>
      <vt:lpstr>Wingdings</vt:lpstr>
      <vt:lpstr>Office テーマ</vt:lpstr>
      <vt:lpstr>PowerPoint プレゼンテーション</vt:lpstr>
      <vt:lpstr>PowerPoint プレゼンテーション</vt:lpstr>
      <vt:lpstr>ブロック図</vt:lpstr>
      <vt:lpstr>Multiplier</vt:lpstr>
      <vt:lpstr>Control-signal Generator</vt:lpstr>
      <vt:lpstr>変更後</vt:lpstr>
      <vt:lpstr>ブロック図</vt:lpstr>
      <vt:lpstr>Multiplier</vt:lpstr>
      <vt:lpstr>Control-signal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127</cp:revision>
  <dcterms:created xsi:type="dcterms:W3CDTF">2019-05-14T03:25:50Z</dcterms:created>
  <dcterms:modified xsi:type="dcterms:W3CDTF">2019-05-22T02:40:29Z</dcterms:modified>
</cp:coreProperties>
</file>