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57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5301-D40B-46FF-966F-28F39D62A44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71D7F-2810-4412-9AC9-5D2650AC24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A69F-2335-4B18-B127-A79E381842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51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A69F-2335-4B18-B127-A79E381842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35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A69F-2335-4B18-B127-A79E381842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8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8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6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8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0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78C5-1914-4258-ACD7-4AF8D1501F39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FDBE5-4556-4691-87C6-EB378F62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00289"/>
            <a:ext cx="5120056" cy="1050993"/>
          </a:xfrm>
        </p:spPr>
        <p:txBody>
          <a:bodyPr/>
          <a:lstStyle/>
          <a:p>
            <a:r>
              <a:rPr lang="ja-JP" altLang="en-US" dirty="0"/>
              <a:t>右図の演算器を</a:t>
            </a:r>
            <a:r>
              <a:rPr lang="en-US" altLang="ja-JP" dirty="0"/>
              <a:t>4</a:t>
            </a:r>
            <a:r>
              <a:rPr lang="ja-JP" altLang="en-US" dirty="0"/>
              <a:t>入力</a:t>
            </a:r>
            <a:r>
              <a:rPr lang="en-US" altLang="ja-JP" dirty="0"/>
              <a:t>1</a:t>
            </a:r>
            <a:r>
              <a:rPr lang="ja-JP" altLang="en-US" dirty="0"/>
              <a:t>出力</a:t>
            </a:r>
            <a:r>
              <a:rPr lang="en-US" altLang="ja-JP" dirty="0"/>
              <a:t>LUT</a:t>
            </a:r>
            <a:r>
              <a:rPr lang="ja-JP" altLang="en-US" dirty="0"/>
              <a:t>何個で構成できるか</a:t>
            </a:r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610B531-EE8E-4619-A1E7-7848A6AF1099}"/>
              </a:ext>
            </a:extLst>
          </p:cNvPr>
          <p:cNvGrpSpPr/>
          <p:nvPr/>
        </p:nvGrpSpPr>
        <p:grpSpPr>
          <a:xfrm>
            <a:off x="5812317" y="2415623"/>
            <a:ext cx="3010187" cy="1824264"/>
            <a:chOff x="4365266" y="1001557"/>
            <a:chExt cx="3010187" cy="1824264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4277CF6-043E-4BAB-BDA5-0478C49180B6}"/>
                </a:ext>
              </a:extLst>
            </p:cNvPr>
            <p:cNvSpPr/>
            <p:nvPr/>
          </p:nvSpPr>
          <p:spPr>
            <a:xfrm>
              <a:off x="4784366" y="1435597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3300" dirty="0">
                  <a:solidFill>
                    <a:schemeClr val="tx1"/>
                  </a:solidFill>
                </a:rPr>
                <a:t>×</a:t>
              </a:r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247042BA-EB1E-4149-81C8-8877A519CDE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166" y="177849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AFE19692-5F29-4D89-A9F7-CC1ED9F4A93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365270" y="1283177"/>
              <a:ext cx="519533" cy="252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2240B95-2C2A-4E16-8917-76DE43C47D62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4390666" y="2020966"/>
              <a:ext cx="494133" cy="2675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5A9051-0409-4C64-BFED-850492015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1696" y="1373720"/>
              <a:ext cx="132767" cy="6188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3AD7588-0B75-4B25-95DF-67C1A1B5084D}"/>
                </a:ext>
              </a:extLst>
            </p:cNvPr>
            <p:cNvSpPr txBox="1"/>
            <p:nvPr/>
          </p:nvSpPr>
          <p:spPr>
            <a:xfrm>
              <a:off x="4470256" y="10015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lang="ja-JP" altLang="en-US" dirty="0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1E1D7D9-9A79-485B-879E-803267AA6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937" y="2104606"/>
              <a:ext cx="26361" cy="13261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18810F8-75A6-4BD8-AB05-0D8A39D02078}"/>
                </a:ext>
              </a:extLst>
            </p:cNvPr>
            <p:cNvSpPr txBox="1"/>
            <p:nvPr/>
          </p:nvSpPr>
          <p:spPr>
            <a:xfrm>
              <a:off x="4455683" y="173218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lang="ja-JP" altLang="en-US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849EEF4-B599-4F08-9A6E-1225461AB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9147" y="1696564"/>
              <a:ext cx="127571" cy="163866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6BD069D-29A9-4414-AECD-F375953BDC42}"/>
                </a:ext>
              </a:extLst>
            </p:cNvPr>
            <p:cNvSpPr txBox="1"/>
            <p:nvPr/>
          </p:nvSpPr>
          <p:spPr>
            <a:xfrm>
              <a:off x="5625590" y="14169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4</a:t>
              </a:r>
              <a:endParaRPr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2C399919-53C4-4B8F-8385-05D888B9EC4E}"/>
                </a:ext>
              </a:extLst>
            </p:cNvPr>
            <p:cNvSpPr/>
            <p:nvPr/>
          </p:nvSpPr>
          <p:spPr>
            <a:xfrm>
              <a:off x="6079766" y="1435597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3300" dirty="0">
                  <a:solidFill>
                    <a:schemeClr val="tx1"/>
                  </a:solidFill>
                </a:rPr>
                <a:t>+</a:t>
              </a:r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B5A13156-1282-4370-86A7-6E56730000E2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4365266" y="2121399"/>
              <a:ext cx="2057400" cy="61041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3AFB138-F2B6-4B21-A83C-68A91A85E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501" y="2661955"/>
              <a:ext cx="127571" cy="163866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6FBA0E1-A6F3-4A68-B4BD-47F22B39B97B}"/>
                </a:ext>
              </a:extLst>
            </p:cNvPr>
            <p:cNvSpPr txBox="1"/>
            <p:nvPr/>
          </p:nvSpPr>
          <p:spPr>
            <a:xfrm>
              <a:off x="5238943" y="23823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4</a:t>
              </a:r>
              <a:endParaRPr lang="ja-JP" altLang="en-US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A80356C-BAA3-48CD-8D5D-8E74AE05FCAA}"/>
                </a:ext>
              </a:extLst>
            </p:cNvPr>
            <p:cNvCxnSpPr>
              <a:cxnSpLocks/>
            </p:cNvCxnSpPr>
            <p:nvPr/>
          </p:nvCxnSpPr>
          <p:spPr>
            <a:xfrm>
              <a:off x="6765853" y="1766181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F239CB0D-9FDC-4B9B-AA36-908C159BF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4835" y="1684248"/>
              <a:ext cx="127571" cy="163866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36120AF-C855-463F-9DD1-BCA228DB5D5B}"/>
                </a:ext>
              </a:extLst>
            </p:cNvPr>
            <p:cNvSpPr txBox="1"/>
            <p:nvPr/>
          </p:nvSpPr>
          <p:spPr>
            <a:xfrm>
              <a:off x="6921276" y="14046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5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54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6712B3-5E09-4BB3-88BF-EE2B842575EB}"/>
              </a:ext>
            </a:extLst>
          </p:cNvPr>
          <p:cNvSpPr txBox="1"/>
          <p:nvPr/>
        </p:nvSpPr>
        <p:spPr>
          <a:xfrm>
            <a:off x="3584203" y="885245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0DD60F-AADC-4030-9045-3580026F1038}"/>
              </a:ext>
            </a:extLst>
          </p:cNvPr>
          <p:cNvSpPr txBox="1"/>
          <p:nvPr/>
        </p:nvSpPr>
        <p:spPr>
          <a:xfrm>
            <a:off x="3584204" y="1392424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D92B3-FED2-4618-B149-DFEC9C987546}"/>
              </a:ext>
            </a:extLst>
          </p:cNvPr>
          <p:cNvSpPr txBox="1"/>
          <p:nvPr/>
        </p:nvSpPr>
        <p:spPr>
          <a:xfrm>
            <a:off x="2974604" y="14393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DCEC5DF-1C29-4BA2-95AA-8DE0D7743277}"/>
              </a:ext>
            </a:extLst>
          </p:cNvPr>
          <p:cNvCxnSpPr>
            <a:cxnSpLocks/>
          </p:cNvCxnSpPr>
          <p:nvPr/>
        </p:nvCxnSpPr>
        <p:spPr>
          <a:xfrm>
            <a:off x="2865188" y="1962536"/>
            <a:ext cx="21862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E4F00B-C4D1-4B00-AFBE-D380FF423CA3}"/>
              </a:ext>
            </a:extLst>
          </p:cNvPr>
          <p:cNvSpPr txBox="1"/>
          <p:nvPr/>
        </p:nvSpPr>
        <p:spPr>
          <a:xfrm>
            <a:off x="3518343" y="2006869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956019-17B1-49A8-994B-88A4200C0B1D}"/>
              </a:ext>
            </a:extLst>
          </p:cNvPr>
          <p:cNvSpPr txBox="1"/>
          <p:nvPr/>
        </p:nvSpPr>
        <p:spPr>
          <a:xfrm>
            <a:off x="2634423" y="2503557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4E9D280-373F-4B5A-B058-EF26D55D1DFF}"/>
              </a:ext>
            </a:extLst>
          </p:cNvPr>
          <p:cNvCxnSpPr>
            <a:cxnSpLocks/>
          </p:cNvCxnSpPr>
          <p:nvPr/>
        </p:nvCxnSpPr>
        <p:spPr>
          <a:xfrm>
            <a:off x="1924216" y="3535147"/>
            <a:ext cx="312724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3AC3BD-E002-422E-B65A-6E5ADBAA262B}"/>
              </a:ext>
            </a:extLst>
          </p:cNvPr>
          <p:cNvSpPr txBox="1"/>
          <p:nvPr/>
        </p:nvSpPr>
        <p:spPr>
          <a:xfrm>
            <a:off x="1247560" y="4566131"/>
            <a:ext cx="460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000007-E234-4D8F-A892-2A219B0651BB}"/>
              </a:ext>
            </a:extLst>
          </p:cNvPr>
          <p:cNvSpPr txBox="1"/>
          <p:nvPr/>
        </p:nvSpPr>
        <p:spPr>
          <a:xfrm>
            <a:off x="1729144" y="3001948"/>
            <a:ext cx="332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endParaRPr kumimoji="1" lang="ja-JP" altLang="en-US" sz="2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CB03C31-EB68-4B92-A905-5E89C95CD408}"/>
              </a:ext>
            </a:extLst>
          </p:cNvPr>
          <p:cNvSpPr txBox="1"/>
          <p:nvPr/>
        </p:nvSpPr>
        <p:spPr>
          <a:xfrm>
            <a:off x="1247560" y="4092442"/>
            <a:ext cx="380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  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</a:t>
            </a:r>
            <a:endParaRPr kumimoji="1" lang="ja-JP" altLang="en-US" sz="2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46A33EE-0758-45E2-92E0-40070DB1422B}"/>
              </a:ext>
            </a:extLst>
          </p:cNvPr>
          <p:cNvCxnSpPr>
            <a:cxnSpLocks/>
          </p:cNvCxnSpPr>
          <p:nvPr/>
        </p:nvCxnSpPr>
        <p:spPr>
          <a:xfrm>
            <a:off x="1339000" y="4590896"/>
            <a:ext cx="3712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8B4C43-47B1-4049-9650-06A472FE3929}"/>
              </a:ext>
            </a:extLst>
          </p:cNvPr>
          <p:cNvSpPr txBox="1"/>
          <p:nvPr/>
        </p:nvSpPr>
        <p:spPr>
          <a:xfrm>
            <a:off x="1247560" y="3566801"/>
            <a:ext cx="332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endParaRPr kumimoji="1" lang="ja-JP" altLang="en-US" sz="2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6712B3-5E09-4BB3-88BF-EE2B842575EB}"/>
              </a:ext>
            </a:extLst>
          </p:cNvPr>
          <p:cNvSpPr txBox="1"/>
          <p:nvPr/>
        </p:nvSpPr>
        <p:spPr>
          <a:xfrm>
            <a:off x="3584203" y="885245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0DD60F-AADC-4030-9045-3580026F1038}"/>
              </a:ext>
            </a:extLst>
          </p:cNvPr>
          <p:cNvSpPr txBox="1"/>
          <p:nvPr/>
        </p:nvSpPr>
        <p:spPr>
          <a:xfrm>
            <a:off x="3584204" y="1392424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D92B3-FED2-4618-B149-DFEC9C987546}"/>
              </a:ext>
            </a:extLst>
          </p:cNvPr>
          <p:cNvSpPr txBox="1"/>
          <p:nvPr/>
        </p:nvSpPr>
        <p:spPr>
          <a:xfrm>
            <a:off x="2974604" y="14393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DCEC5DF-1C29-4BA2-95AA-8DE0D7743277}"/>
              </a:ext>
            </a:extLst>
          </p:cNvPr>
          <p:cNvCxnSpPr>
            <a:cxnSpLocks/>
          </p:cNvCxnSpPr>
          <p:nvPr/>
        </p:nvCxnSpPr>
        <p:spPr>
          <a:xfrm>
            <a:off x="2865188" y="1962536"/>
            <a:ext cx="21862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E4F00B-C4D1-4B00-AFBE-D380FF423CA3}"/>
              </a:ext>
            </a:extLst>
          </p:cNvPr>
          <p:cNvSpPr txBox="1"/>
          <p:nvPr/>
        </p:nvSpPr>
        <p:spPr>
          <a:xfrm>
            <a:off x="3518343" y="2006869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956019-17B1-49A8-994B-88A4200C0B1D}"/>
              </a:ext>
            </a:extLst>
          </p:cNvPr>
          <p:cNvSpPr txBox="1"/>
          <p:nvPr/>
        </p:nvSpPr>
        <p:spPr>
          <a:xfrm>
            <a:off x="2634423" y="2503557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4E9D280-373F-4B5A-B058-EF26D55D1DFF}"/>
              </a:ext>
            </a:extLst>
          </p:cNvPr>
          <p:cNvCxnSpPr>
            <a:cxnSpLocks/>
          </p:cNvCxnSpPr>
          <p:nvPr/>
        </p:nvCxnSpPr>
        <p:spPr>
          <a:xfrm>
            <a:off x="1924216" y="3535147"/>
            <a:ext cx="312724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3AC3BD-E002-422E-B65A-6E5ADBAA262B}"/>
              </a:ext>
            </a:extLst>
          </p:cNvPr>
          <p:cNvSpPr txBox="1"/>
          <p:nvPr/>
        </p:nvSpPr>
        <p:spPr>
          <a:xfrm>
            <a:off x="1247560" y="4566131"/>
            <a:ext cx="460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000007-E234-4D8F-A892-2A219B0651BB}"/>
              </a:ext>
            </a:extLst>
          </p:cNvPr>
          <p:cNvSpPr txBox="1"/>
          <p:nvPr/>
        </p:nvSpPr>
        <p:spPr>
          <a:xfrm>
            <a:off x="1729144" y="3001948"/>
            <a:ext cx="332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endParaRPr kumimoji="1" lang="ja-JP" altLang="en-US" sz="2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CB03C31-EB68-4B92-A905-5E89C95CD408}"/>
              </a:ext>
            </a:extLst>
          </p:cNvPr>
          <p:cNvSpPr txBox="1"/>
          <p:nvPr/>
        </p:nvSpPr>
        <p:spPr>
          <a:xfrm>
            <a:off x="1247560" y="4092442"/>
            <a:ext cx="380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  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</a:t>
            </a:r>
            <a:endParaRPr kumimoji="1" lang="ja-JP" altLang="en-US" sz="2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46A33EE-0758-45E2-92E0-40070DB1422B}"/>
              </a:ext>
            </a:extLst>
          </p:cNvPr>
          <p:cNvCxnSpPr>
            <a:cxnSpLocks/>
          </p:cNvCxnSpPr>
          <p:nvPr/>
        </p:nvCxnSpPr>
        <p:spPr>
          <a:xfrm>
            <a:off x="1339000" y="4590896"/>
            <a:ext cx="3712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F1B0E10B-A6BD-4F82-B6E3-7D619AE61CB9}"/>
              </a:ext>
            </a:extLst>
          </p:cNvPr>
          <p:cNvSpPr/>
          <p:nvPr/>
        </p:nvSpPr>
        <p:spPr>
          <a:xfrm>
            <a:off x="4401776" y="1940409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CFAFD1E-0D2B-4C9D-B591-F5787C504C2A}"/>
              </a:ext>
            </a:extLst>
          </p:cNvPr>
          <p:cNvSpPr/>
          <p:nvPr/>
        </p:nvSpPr>
        <p:spPr>
          <a:xfrm>
            <a:off x="3518343" y="1940409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63FD330-B4CF-4B17-B0B7-3307AC482279}"/>
              </a:ext>
            </a:extLst>
          </p:cNvPr>
          <p:cNvSpPr/>
          <p:nvPr/>
        </p:nvSpPr>
        <p:spPr>
          <a:xfrm>
            <a:off x="3518343" y="244758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FD1FA32-CD5E-4AC0-A6EE-377952EBF12B}"/>
              </a:ext>
            </a:extLst>
          </p:cNvPr>
          <p:cNvSpPr/>
          <p:nvPr/>
        </p:nvSpPr>
        <p:spPr>
          <a:xfrm>
            <a:off x="2596786" y="244758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BD5B1CEF-5103-43E2-92F7-D2F9A98AD3B6}"/>
              </a:ext>
            </a:extLst>
          </p:cNvPr>
          <p:cNvSpPr/>
          <p:nvPr/>
        </p:nvSpPr>
        <p:spPr>
          <a:xfrm>
            <a:off x="4441489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6CA3589-9ED8-40A7-9CC3-83AA9C5DFC30}"/>
              </a:ext>
            </a:extLst>
          </p:cNvPr>
          <p:cNvSpPr/>
          <p:nvPr/>
        </p:nvSpPr>
        <p:spPr>
          <a:xfrm>
            <a:off x="3633482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D01F281-EFD7-4353-8444-C23D43ECDB8E}"/>
              </a:ext>
            </a:extLst>
          </p:cNvPr>
          <p:cNvSpPr/>
          <p:nvPr/>
        </p:nvSpPr>
        <p:spPr>
          <a:xfrm>
            <a:off x="2658355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9E6B29C-651C-4F81-AB62-9FE1177D4EEF}"/>
              </a:ext>
            </a:extLst>
          </p:cNvPr>
          <p:cNvSpPr/>
          <p:nvPr/>
        </p:nvSpPr>
        <p:spPr>
          <a:xfrm>
            <a:off x="1842697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B876BE2-B185-4643-BB2C-22ED5C61F496}"/>
              </a:ext>
            </a:extLst>
          </p:cNvPr>
          <p:cNvSpPr/>
          <p:nvPr/>
        </p:nvSpPr>
        <p:spPr>
          <a:xfrm>
            <a:off x="1153296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9EB5AE1-48D5-4600-846C-6A93CBBAF4B2}"/>
              </a:ext>
            </a:extLst>
          </p:cNvPr>
          <p:cNvSpPr/>
          <p:nvPr/>
        </p:nvSpPr>
        <p:spPr>
          <a:xfrm>
            <a:off x="3487840" y="3500339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F018969-097C-4FE0-980E-310B016A916B}"/>
              </a:ext>
            </a:extLst>
          </p:cNvPr>
          <p:cNvSpPr/>
          <p:nvPr/>
        </p:nvSpPr>
        <p:spPr>
          <a:xfrm>
            <a:off x="2658355" y="3500339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3228903-0E57-4E54-A919-4727C1E8BCFD}"/>
              </a:ext>
            </a:extLst>
          </p:cNvPr>
          <p:cNvSpPr/>
          <p:nvPr/>
        </p:nvSpPr>
        <p:spPr>
          <a:xfrm>
            <a:off x="1813234" y="3500339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8EB3CBE-6E9E-43F6-B638-D7E5A165EF03}"/>
              </a:ext>
            </a:extLst>
          </p:cNvPr>
          <p:cNvSpPr/>
          <p:nvPr/>
        </p:nvSpPr>
        <p:spPr>
          <a:xfrm>
            <a:off x="1828870" y="4033373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69A016A-58B1-4812-B7BC-0F7DDD7FBEA6}"/>
              </a:ext>
            </a:extLst>
          </p:cNvPr>
          <p:cNvSpPr/>
          <p:nvPr/>
        </p:nvSpPr>
        <p:spPr>
          <a:xfrm>
            <a:off x="1121851" y="3468599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7E587A-3598-4BDA-99D9-C1BB8BEC659F}"/>
              </a:ext>
            </a:extLst>
          </p:cNvPr>
          <p:cNvSpPr txBox="1"/>
          <p:nvPr/>
        </p:nvSpPr>
        <p:spPr>
          <a:xfrm>
            <a:off x="5995121" y="220692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計算によって出てくる値</a:t>
            </a:r>
            <a:endParaRPr kumimoji="1" lang="en-US" altLang="ja-JP" dirty="0"/>
          </a:p>
          <a:p>
            <a:r>
              <a:rPr kumimoji="1" lang="en-US" altLang="ja-JP" dirty="0"/>
              <a:t>14 </a:t>
            </a:r>
            <a:r>
              <a:rPr kumimoji="1" lang="ja-JP" altLang="en-US" dirty="0"/>
              <a:t>個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C06A905-2EEF-46C1-86CE-B86C882569D2}"/>
              </a:ext>
            </a:extLst>
          </p:cNvPr>
          <p:cNvSpPr txBox="1"/>
          <p:nvPr/>
        </p:nvSpPr>
        <p:spPr>
          <a:xfrm>
            <a:off x="1247560" y="3566801"/>
            <a:ext cx="332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endParaRPr kumimoji="1" lang="ja-JP" altLang="en-US" sz="2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8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6712B3-5E09-4BB3-88BF-EE2B842575EB}"/>
              </a:ext>
            </a:extLst>
          </p:cNvPr>
          <p:cNvSpPr txBox="1"/>
          <p:nvPr/>
        </p:nvSpPr>
        <p:spPr>
          <a:xfrm>
            <a:off x="3584203" y="885245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0DD60F-AADC-4030-9045-3580026F1038}"/>
              </a:ext>
            </a:extLst>
          </p:cNvPr>
          <p:cNvSpPr txBox="1"/>
          <p:nvPr/>
        </p:nvSpPr>
        <p:spPr>
          <a:xfrm>
            <a:off x="3584204" y="1392424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D92B3-FED2-4618-B149-DFEC9C987546}"/>
              </a:ext>
            </a:extLst>
          </p:cNvPr>
          <p:cNvSpPr txBox="1"/>
          <p:nvPr/>
        </p:nvSpPr>
        <p:spPr>
          <a:xfrm>
            <a:off x="2974604" y="14393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DCEC5DF-1C29-4BA2-95AA-8DE0D7743277}"/>
              </a:ext>
            </a:extLst>
          </p:cNvPr>
          <p:cNvCxnSpPr>
            <a:cxnSpLocks/>
          </p:cNvCxnSpPr>
          <p:nvPr/>
        </p:nvCxnSpPr>
        <p:spPr>
          <a:xfrm>
            <a:off x="2865188" y="1962536"/>
            <a:ext cx="21862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E4F00B-C4D1-4B00-AFBE-D380FF423CA3}"/>
              </a:ext>
            </a:extLst>
          </p:cNvPr>
          <p:cNvSpPr txBox="1"/>
          <p:nvPr/>
        </p:nvSpPr>
        <p:spPr>
          <a:xfrm>
            <a:off x="3518343" y="2006869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956019-17B1-49A8-994B-88A4200C0B1D}"/>
              </a:ext>
            </a:extLst>
          </p:cNvPr>
          <p:cNvSpPr txBox="1"/>
          <p:nvPr/>
        </p:nvSpPr>
        <p:spPr>
          <a:xfrm>
            <a:off x="2634423" y="2503557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4E9D280-373F-4B5A-B058-EF26D55D1DFF}"/>
              </a:ext>
            </a:extLst>
          </p:cNvPr>
          <p:cNvCxnSpPr>
            <a:cxnSpLocks/>
          </p:cNvCxnSpPr>
          <p:nvPr/>
        </p:nvCxnSpPr>
        <p:spPr>
          <a:xfrm>
            <a:off x="1924216" y="3535147"/>
            <a:ext cx="312724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3AC3BD-E002-422E-B65A-6E5ADBAA262B}"/>
              </a:ext>
            </a:extLst>
          </p:cNvPr>
          <p:cNvSpPr txBox="1"/>
          <p:nvPr/>
        </p:nvSpPr>
        <p:spPr>
          <a:xfrm>
            <a:off x="1247560" y="4566131"/>
            <a:ext cx="460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000007-E234-4D8F-A892-2A219B0651BB}"/>
              </a:ext>
            </a:extLst>
          </p:cNvPr>
          <p:cNvSpPr txBox="1"/>
          <p:nvPr/>
        </p:nvSpPr>
        <p:spPr>
          <a:xfrm>
            <a:off x="1729144" y="3001948"/>
            <a:ext cx="332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C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endParaRPr kumimoji="1" lang="ja-JP" altLang="en-US" sz="2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CB03C31-EB68-4B92-A905-5E89C95CD408}"/>
              </a:ext>
            </a:extLst>
          </p:cNvPr>
          <p:cNvSpPr txBox="1"/>
          <p:nvPr/>
        </p:nvSpPr>
        <p:spPr>
          <a:xfrm>
            <a:off x="1247560" y="4092442"/>
            <a:ext cx="380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</a:t>
            </a:r>
            <a:endParaRPr kumimoji="1" lang="ja-JP" altLang="en-US" sz="2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46A33EE-0758-45E2-92E0-40070DB1422B}"/>
              </a:ext>
            </a:extLst>
          </p:cNvPr>
          <p:cNvCxnSpPr>
            <a:cxnSpLocks/>
          </p:cNvCxnSpPr>
          <p:nvPr/>
        </p:nvCxnSpPr>
        <p:spPr>
          <a:xfrm>
            <a:off x="1339000" y="4590896"/>
            <a:ext cx="3712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D5B1CEF-5103-43E2-92F7-D2F9A98AD3B6}"/>
              </a:ext>
            </a:extLst>
          </p:cNvPr>
          <p:cNvSpPr/>
          <p:nvPr/>
        </p:nvSpPr>
        <p:spPr>
          <a:xfrm>
            <a:off x="4441489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6CA3589-9ED8-40A7-9CC3-83AA9C5DFC30}"/>
              </a:ext>
            </a:extLst>
          </p:cNvPr>
          <p:cNvSpPr/>
          <p:nvPr/>
        </p:nvSpPr>
        <p:spPr>
          <a:xfrm>
            <a:off x="3633482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D01F281-EFD7-4353-8444-C23D43ECDB8E}"/>
              </a:ext>
            </a:extLst>
          </p:cNvPr>
          <p:cNvSpPr/>
          <p:nvPr/>
        </p:nvSpPr>
        <p:spPr>
          <a:xfrm>
            <a:off x="2658355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9E6B29C-651C-4F81-AB62-9FE1177D4EEF}"/>
              </a:ext>
            </a:extLst>
          </p:cNvPr>
          <p:cNvSpPr/>
          <p:nvPr/>
        </p:nvSpPr>
        <p:spPr>
          <a:xfrm>
            <a:off x="1842697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B876BE2-B185-4643-BB2C-22ED5C61F496}"/>
              </a:ext>
            </a:extLst>
          </p:cNvPr>
          <p:cNvSpPr/>
          <p:nvPr/>
        </p:nvSpPr>
        <p:spPr>
          <a:xfrm>
            <a:off x="1153296" y="4578538"/>
            <a:ext cx="649688" cy="64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7E587A-3598-4BDA-99D9-C1BB8BEC659F}"/>
              </a:ext>
            </a:extLst>
          </p:cNvPr>
          <p:cNvSpPr txBox="1"/>
          <p:nvPr/>
        </p:nvSpPr>
        <p:spPr>
          <a:xfrm>
            <a:off x="5288955" y="1468387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</a:t>
            </a:r>
            <a:r>
              <a:rPr kumimoji="1" lang="en-US" altLang="ja-JP" dirty="0"/>
              <a:t>S</a:t>
            </a:r>
            <a:r>
              <a:rPr kumimoji="1" lang="en-US" altLang="ja-JP" baseline="-25000" dirty="0"/>
              <a:t>n</a:t>
            </a:r>
            <a:r>
              <a:rPr kumimoji="1" lang="ja-JP" altLang="en-US" dirty="0"/>
              <a:t>を求めるために必要な値</a:t>
            </a:r>
            <a:endParaRPr kumimoji="1" lang="ja-JP" altLang="en-US" baseline="-25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6C5CA8-1B9B-453B-A7AF-1588DFE09847}"/>
              </a:ext>
            </a:extLst>
          </p:cNvPr>
          <p:cNvSpPr txBox="1"/>
          <p:nvPr/>
        </p:nvSpPr>
        <p:spPr>
          <a:xfrm>
            <a:off x="5398222" y="2405276"/>
            <a:ext cx="2557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baseline="-25000" dirty="0"/>
              <a:t>0 </a:t>
            </a:r>
            <a:r>
              <a:rPr kumimoji="1" lang="en-US" altLang="ja-JP" dirty="0"/>
              <a:t>: A0, B0, C0</a:t>
            </a:r>
          </a:p>
          <a:p>
            <a:r>
              <a:rPr kumimoji="1" lang="en-US" altLang="ja-JP" dirty="0"/>
              <a:t>S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: A0, A1, B0, B1, C1, D0</a:t>
            </a:r>
          </a:p>
          <a:p>
            <a:r>
              <a:rPr kumimoji="1" lang="en-US" altLang="ja-JP" dirty="0"/>
              <a:t>S</a:t>
            </a:r>
            <a:r>
              <a:rPr kumimoji="1" lang="en-US" altLang="ja-JP" baseline="-25000" dirty="0"/>
              <a:t>2 </a:t>
            </a:r>
            <a:r>
              <a:rPr kumimoji="1" lang="en-US" altLang="ja-JP" dirty="0"/>
              <a:t>: A1, B1, C2, D1</a:t>
            </a:r>
          </a:p>
          <a:p>
            <a:r>
              <a:rPr kumimoji="1" lang="en-US" altLang="ja-JP" dirty="0"/>
              <a:t>S</a:t>
            </a:r>
            <a:r>
              <a:rPr kumimoji="1" lang="en-US" altLang="ja-JP" baseline="-25000" dirty="0"/>
              <a:t>3 </a:t>
            </a:r>
            <a:r>
              <a:rPr kumimoji="1" lang="en-US" altLang="ja-JP" dirty="0"/>
              <a:t>: C3, D2, D3</a:t>
            </a:r>
          </a:p>
          <a:p>
            <a:r>
              <a:rPr kumimoji="1" lang="en-US" altLang="ja-JP" dirty="0"/>
              <a:t>S</a:t>
            </a:r>
            <a:r>
              <a:rPr kumimoji="1" lang="en-US" altLang="ja-JP" baseline="-25000" dirty="0"/>
              <a:t>4 </a:t>
            </a:r>
            <a:r>
              <a:rPr kumimoji="1" lang="en-US" altLang="ja-JP" dirty="0"/>
              <a:t>: D4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113D57B-BA58-43DB-A25F-FB6CF22EF143}"/>
              </a:ext>
            </a:extLst>
          </p:cNvPr>
          <p:cNvCxnSpPr>
            <a:cxnSpLocks/>
          </p:cNvCxnSpPr>
          <p:nvPr/>
        </p:nvCxnSpPr>
        <p:spPr>
          <a:xfrm>
            <a:off x="7955333" y="2099867"/>
            <a:ext cx="0" cy="21954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9A65F7D-9AC0-4007-B7A4-AE6C1CB641A5}"/>
              </a:ext>
            </a:extLst>
          </p:cNvPr>
          <p:cNvSpPr txBox="1"/>
          <p:nvPr/>
        </p:nvSpPr>
        <p:spPr>
          <a:xfrm>
            <a:off x="8248816" y="2405276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</a:p>
          <a:p>
            <a:r>
              <a:rPr kumimoji="1" lang="en-US" altLang="ja-JP" dirty="0"/>
              <a:t>3</a:t>
            </a:r>
          </a:p>
          <a:p>
            <a:r>
              <a:rPr kumimoji="1" lang="en-US" altLang="ja-JP" dirty="0"/>
              <a:t>2</a:t>
            </a:r>
          </a:p>
          <a:p>
            <a:r>
              <a:rPr kumimoji="1" lang="en-US" altLang="ja-JP" dirty="0"/>
              <a:t>3</a:t>
            </a:r>
          </a:p>
          <a:p>
            <a:r>
              <a:rPr kumimoji="1" lang="en-US" altLang="ja-JP" dirty="0"/>
              <a:t>1</a:t>
            </a:r>
          </a:p>
          <a:p>
            <a:endParaRPr kumimoji="1"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AD916D-8BA2-48D2-995B-3B4F2A383C2D}"/>
              </a:ext>
            </a:extLst>
          </p:cNvPr>
          <p:cNvSpPr txBox="1"/>
          <p:nvPr/>
        </p:nvSpPr>
        <p:spPr>
          <a:xfrm>
            <a:off x="1247560" y="3566801"/>
            <a:ext cx="332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D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　　　　　　　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endParaRPr kumimoji="1" lang="ja-JP" altLang="en-US" sz="2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3FC965-C2EB-4DB2-91F8-38217E72CFB1}"/>
              </a:ext>
            </a:extLst>
          </p:cNvPr>
          <p:cNvCxnSpPr>
            <a:cxnSpLocks/>
          </p:cNvCxnSpPr>
          <p:nvPr/>
        </p:nvCxnSpPr>
        <p:spPr>
          <a:xfrm>
            <a:off x="8069755" y="3940577"/>
            <a:ext cx="6917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2D4FCF8-EF74-451F-945F-39EAA87DC5A8}"/>
              </a:ext>
            </a:extLst>
          </p:cNvPr>
          <p:cNvSpPr txBox="1"/>
          <p:nvPr/>
        </p:nvSpPr>
        <p:spPr>
          <a:xfrm>
            <a:off x="8190306" y="39259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43E7521-0D7A-4A5D-B54F-1D9AD42392A4}"/>
              </a:ext>
            </a:extLst>
          </p:cNvPr>
          <p:cNvSpPr txBox="1"/>
          <p:nvPr/>
        </p:nvSpPr>
        <p:spPr>
          <a:xfrm>
            <a:off x="8015643" y="2099867"/>
            <a:ext cx="7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LUT</a:t>
            </a:r>
            <a:r>
              <a:rPr kumimoji="1" lang="ja-JP" altLang="en-US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18352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8020EE5-2903-43F0-B25E-D716FBD65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77" y="100013"/>
            <a:ext cx="725964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147</Words>
  <Application>Microsoft Office PowerPoint</Application>
  <PresentationFormat>画面に合わせる (4:3)</PresentationFormat>
  <Paragraphs>53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MS UI Gothic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Into Shunsuke</dc:creator>
  <cp:lastModifiedBy>Into Shunsuke</cp:lastModifiedBy>
  <cp:revision>21</cp:revision>
  <dcterms:created xsi:type="dcterms:W3CDTF">2019-05-24T07:58:21Z</dcterms:created>
  <dcterms:modified xsi:type="dcterms:W3CDTF">2019-05-29T06:36:19Z</dcterms:modified>
</cp:coreProperties>
</file>