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65301-D40B-46FF-966F-28F39D62A445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71D7F-2810-4412-9AC9-5D2650AC24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93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6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48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82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667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4144"/>
            <a:ext cx="7886700" cy="4872819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6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8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1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2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00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78C5-1914-4258-ACD7-4AF8D1501F3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5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D78C5-1914-4258-ACD7-4AF8D1501F39}" type="datetimeFigureOut">
              <a:rPr kumimoji="1" lang="ja-JP" altLang="en-US" smtClean="0"/>
              <a:t>2019/6/5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543B-0599-41AC-995F-9DFA38856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0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FDBE5-4556-4691-87C6-EB378F62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1590"/>
            <a:ext cx="8014418" cy="1050993"/>
          </a:xfrm>
        </p:spPr>
        <p:txBody>
          <a:bodyPr>
            <a:normAutofit/>
          </a:bodyPr>
          <a:lstStyle/>
          <a:p>
            <a:r>
              <a:rPr lang="en-US" altLang="ja-JP" dirty="0"/>
              <a:t>CLK</a:t>
            </a:r>
            <a:r>
              <a:rPr lang="ja-JP" altLang="en-US" dirty="0"/>
              <a:t>の立ち上がりを数えて，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3/5/7</a:t>
            </a:r>
            <a:r>
              <a:rPr lang="ja-JP" altLang="en-US" dirty="0"/>
              <a:t> の時に</a:t>
            </a:r>
            <a:r>
              <a:rPr lang="en-US" altLang="ja-JP" dirty="0"/>
              <a:t>AHO</a:t>
            </a:r>
            <a:r>
              <a:rPr lang="ja-JP" altLang="en-US" dirty="0"/>
              <a:t>フラグを立てる回路を作成</a:t>
            </a:r>
            <a:endParaRPr lang="en-US" altLang="ja-JP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172E325D-5816-46CB-90F2-82314B4BD30E}"/>
              </a:ext>
            </a:extLst>
          </p:cNvPr>
          <p:cNvGrpSpPr/>
          <p:nvPr/>
        </p:nvGrpSpPr>
        <p:grpSpPr>
          <a:xfrm>
            <a:off x="1989375" y="3085106"/>
            <a:ext cx="5165250" cy="1598213"/>
            <a:chOff x="2212362" y="4603805"/>
            <a:chExt cx="5165250" cy="1598213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2F66984-5C1D-4178-A826-F00B24198FFC}"/>
                </a:ext>
              </a:extLst>
            </p:cNvPr>
            <p:cNvSpPr/>
            <p:nvPr/>
          </p:nvSpPr>
          <p:spPr>
            <a:xfrm>
              <a:off x="4023360" y="4603805"/>
              <a:ext cx="1455089" cy="1598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6DF7AA23-34E5-4FCA-823F-D78D3A39E086}"/>
                </a:ext>
              </a:extLst>
            </p:cNvPr>
            <p:cNvCxnSpPr>
              <a:cxnSpLocks/>
            </p:cNvCxnSpPr>
            <p:nvPr/>
          </p:nvCxnSpPr>
          <p:spPr>
            <a:xfrm>
              <a:off x="2735454" y="4985468"/>
              <a:ext cx="12879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6B258E7-8FEA-4310-9D71-0A2C793AB734}"/>
                </a:ext>
              </a:extLst>
            </p:cNvPr>
            <p:cNvCxnSpPr>
              <a:cxnSpLocks/>
            </p:cNvCxnSpPr>
            <p:nvPr/>
          </p:nvCxnSpPr>
          <p:spPr>
            <a:xfrm>
              <a:off x="2735454" y="5828306"/>
              <a:ext cx="12879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B8838302-8441-43A0-8B66-B9A9AD52EC5B}"/>
                </a:ext>
              </a:extLst>
            </p:cNvPr>
            <p:cNvCxnSpPr>
              <a:cxnSpLocks/>
            </p:cNvCxnSpPr>
            <p:nvPr/>
          </p:nvCxnSpPr>
          <p:spPr>
            <a:xfrm>
              <a:off x="5478449" y="5402911"/>
              <a:ext cx="12879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9AC1DEAF-78B4-48C4-8F9D-65265681AF03}"/>
                </a:ext>
              </a:extLst>
            </p:cNvPr>
            <p:cNvSpPr txBox="1"/>
            <p:nvPr/>
          </p:nvSpPr>
          <p:spPr>
            <a:xfrm>
              <a:off x="2212362" y="4800802"/>
              <a:ext cx="52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RST</a:t>
              </a:r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B0AAAE6-D1BC-4990-83F1-82610E158F26}"/>
                </a:ext>
              </a:extLst>
            </p:cNvPr>
            <p:cNvSpPr txBox="1"/>
            <p:nvPr/>
          </p:nvSpPr>
          <p:spPr>
            <a:xfrm>
              <a:off x="2212362" y="564364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CLK</a:t>
              </a:r>
              <a:endParaRPr kumimoji="1" lang="ja-JP" altLang="en-US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AD52FCB-5C56-4813-8F84-1182FC86FBEB}"/>
                </a:ext>
              </a:extLst>
            </p:cNvPr>
            <p:cNvSpPr txBox="1"/>
            <p:nvPr/>
          </p:nvSpPr>
          <p:spPr>
            <a:xfrm>
              <a:off x="6763341" y="521824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AHO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540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F89ED-64BC-4D0A-9F14-2E10FA3D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タイミングチャート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D46D3B1-9A95-405C-A986-B7BFEA4EF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1" y="2139073"/>
            <a:ext cx="8015079" cy="35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9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7D8E900-FCA8-40FA-A0DE-93012D5EF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5" y="1005364"/>
            <a:ext cx="8045010" cy="567225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3D4168-D4D6-45E8-8B30-8E290B46AF10}"/>
              </a:ext>
            </a:extLst>
          </p:cNvPr>
          <p:cNvSpPr txBox="1"/>
          <p:nvPr/>
        </p:nvSpPr>
        <p:spPr>
          <a:xfrm>
            <a:off x="1096507" y="636032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aho.v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164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7D8E900-FCA8-40FA-A0DE-93012D5EF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5" y="1005364"/>
            <a:ext cx="8045010" cy="567225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3D4168-D4D6-45E8-8B30-8E290B46AF10}"/>
              </a:ext>
            </a:extLst>
          </p:cNvPr>
          <p:cNvSpPr txBox="1"/>
          <p:nvPr/>
        </p:nvSpPr>
        <p:spPr>
          <a:xfrm>
            <a:off x="1096507" y="636032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aho.v</a:t>
            </a:r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5B74057-5B63-498F-B227-183A9DBA070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414838" y="1987179"/>
            <a:ext cx="1006797" cy="183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A1EC202-5920-422B-8D0F-18D8D6C14F9E}"/>
              </a:ext>
            </a:extLst>
          </p:cNvPr>
          <p:cNvCxnSpPr>
            <a:cxnSpLocks/>
          </p:cNvCxnSpPr>
          <p:nvPr/>
        </p:nvCxnSpPr>
        <p:spPr>
          <a:xfrm flipV="1">
            <a:off x="5438692" y="2271883"/>
            <a:ext cx="1137037" cy="1306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4648D8D-D516-429F-A392-5A17A687DA0E}"/>
              </a:ext>
            </a:extLst>
          </p:cNvPr>
          <p:cNvCxnSpPr>
            <a:cxnSpLocks/>
          </p:cNvCxnSpPr>
          <p:nvPr/>
        </p:nvCxnSpPr>
        <p:spPr>
          <a:xfrm flipV="1">
            <a:off x="5414838" y="2310344"/>
            <a:ext cx="1526651" cy="269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860B1A-429A-48B3-AE0E-6607DDBF6DAD}"/>
              </a:ext>
            </a:extLst>
          </p:cNvPr>
          <p:cNvSpPr txBox="1"/>
          <p:nvPr/>
        </p:nvSpPr>
        <p:spPr>
          <a:xfrm>
            <a:off x="6421635" y="1664013"/>
            <a:ext cx="237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のとき</a:t>
            </a:r>
            <a:endParaRPr kumimoji="1" lang="en-US" altLang="ja-JP" dirty="0"/>
          </a:p>
          <a:p>
            <a:r>
              <a:rPr kumimoji="1" lang="ja-JP" altLang="en-US" dirty="0"/>
              <a:t>各カウンタを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にする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FF365C3-DA1B-4E6C-9CFA-7D569307665A}"/>
              </a:ext>
            </a:extLst>
          </p:cNvPr>
          <p:cNvCxnSpPr>
            <a:cxnSpLocks/>
          </p:cNvCxnSpPr>
          <p:nvPr/>
        </p:nvCxnSpPr>
        <p:spPr>
          <a:xfrm>
            <a:off x="3904090" y="5848853"/>
            <a:ext cx="779228" cy="6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45015E-2328-4418-BC7A-63B9DC5809B7}"/>
              </a:ext>
            </a:extLst>
          </p:cNvPr>
          <p:cNvSpPr txBox="1"/>
          <p:nvPr/>
        </p:nvSpPr>
        <p:spPr>
          <a:xfrm>
            <a:off x="4683318" y="559340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65535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r>
              <a:rPr kumimoji="1" lang="ja-JP" altLang="en-US" dirty="0"/>
              <a:t>各カウンタを初期化</a:t>
            </a:r>
          </a:p>
        </p:txBody>
      </p:sp>
    </p:spTree>
    <p:extLst>
      <p:ext uri="{BB962C8B-B14F-4D97-AF65-F5344CB8AC3E}">
        <p14:creationId xmlns:p14="http://schemas.microsoft.com/office/powerpoint/2010/main" val="261326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29</Words>
  <Application>Microsoft Office PowerPoint</Application>
  <PresentationFormat>画面に合わせる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タイミングチャート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Into Shunsuke</dc:creator>
  <cp:lastModifiedBy>Into Shunsuke</cp:lastModifiedBy>
  <cp:revision>31</cp:revision>
  <dcterms:created xsi:type="dcterms:W3CDTF">2019-05-24T07:58:21Z</dcterms:created>
  <dcterms:modified xsi:type="dcterms:W3CDTF">2019-06-05T03:34:33Z</dcterms:modified>
</cp:coreProperties>
</file>