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9" r:id="rId3"/>
    <p:sldId id="260" r:id="rId4"/>
    <p:sldId id="261" r:id="rId5"/>
    <p:sldId id="262"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61" autoAdjust="0"/>
  </p:normalViewPr>
  <p:slideViewPr>
    <p:cSldViewPr snapToGrid="0">
      <p:cViewPr varScale="1">
        <p:scale>
          <a:sx n="75" d="100"/>
          <a:sy n="75" d="100"/>
        </p:scale>
        <p:origin x="15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65301-D40B-46FF-966F-28F39D62A445}" type="datetimeFigureOut">
              <a:rPr kumimoji="1" lang="ja-JP" altLang="en-US" smtClean="0"/>
              <a:t>2019/7/2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71D7F-2810-4412-9AC9-5D2650AC24E2}" type="slidenum">
              <a:rPr kumimoji="1" lang="ja-JP" altLang="en-US" smtClean="0"/>
              <a:t>‹#›</a:t>
            </a:fld>
            <a:endParaRPr kumimoji="1" lang="ja-JP" altLang="en-US"/>
          </a:p>
        </p:txBody>
      </p:sp>
    </p:spTree>
    <p:extLst>
      <p:ext uri="{BB962C8B-B14F-4D97-AF65-F5344CB8AC3E}">
        <p14:creationId xmlns:p14="http://schemas.microsoft.com/office/powerpoint/2010/main" val="40249319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この回路はビットが増えると回路がでかくなりすぎる</a:t>
            </a:r>
            <a:endParaRPr kumimoji="1" lang="en-US" altLang="ja-JP"/>
          </a:p>
          <a:p>
            <a:r>
              <a:rPr kumimoji="1" lang="ja-JP" altLang="en-US" dirty="0"/>
              <a:t>ポピュレーションカウントは機能が多いのでは？</a:t>
            </a:r>
            <a:endParaRPr kumimoji="1" lang="en-US" altLang="ja-JP" dirty="0"/>
          </a:p>
          <a:p>
            <a:r>
              <a:rPr kumimoji="1" lang="en-US" altLang="ja-JP" dirty="0"/>
              <a:t>	</a:t>
            </a:r>
            <a:r>
              <a:rPr kumimoji="1" lang="ja-JP" altLang="en-US" dirty="0"/>
              <a:t>例えば，入力を半分してそれがある数で引けるかを見て探索みたいにすれば </a:t>
            </a:r>
            <a:r>
              <a:rPr kumimoji="1" lang="en-US" altLang="ja-JP" dirty="0"/>
              <a:t>log </a:t>
            </a:r>
            <a:r>
              <a:rPr kumimoji="1" lang="ja-JP" altLang="en-US" dirty="0"/>
              <a:t>の計算量で行けそう</a:t>
            </a:r>
          </a:p>
        </p:txBody>
      </p:sp>
      <p:sp>
        <p:nvSpPr>
          <p:cNvPr id="4" name="スライド番号プレースホルダー 3"/>
          <p:cNvSpPr>
            <a:spLocks noGrp="1"/>
          </p:cNvSpPr>
          <p:nvPr>
            <p:ph type="sldNum" sz="quarter" idx="5"/>
          </p:nvPr>
        </p:nvSpPr>
        <p:spPr/>
        <p:txBody>
          <a:bodyPr/>
          <a:lstStyle/>
          <a:p>
            <a:fld id="{10171D7F-2810-4412-9AC9-5D2650AC24E2}" type="slidenum">
              <a:rPr kumimoji="1" lang="ja-JP" altLang="en-US" smtClean="0"/>
              <a:t>5</a:t>
            </a:fld>
            <a:endParaRPr kumimoji="1" lang="ja-JP" altLang="en-US"/>
          </a:p>
        </p:txBody>
      </p:sp>
    </p:spTree>
    <p:extLst>
      <p:ext uri="{BB962C8B-B14F-4D97-AF65-F5344CB8AC3E}">
        <p14:creationId xmlns:p14="http://schemas.microsoft.com/office/powerpoint/2010/main" val="2761260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213162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120748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91582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06671"/>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628650" y="1304144"/>
            <a:ext cx="7886700" cy="4872819"/>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330268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22518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42436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226215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240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17920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73700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FD78C5-1914-4258-ACD7-4AF8D1501F39}" type="datetimeFigureOut">
              <a:rPr kumimoji="1" lang="ja-JP" altLang="en-US" smtClean="0"/>
              <a:t>2019/7/2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390895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D78C5-1914-4258-ACD7-4AF8D1501F39}" type="datetimeFigureOut">
              <a:rPr kumimoji="1" lang="ja-JP" altLang="en-US" smtClean="0"/>
              <a:t>2019/7/2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3543B-0599-41AC-995F-9DFA38856CB5}" type="slidenum">
              <a:rPr kumimoji="1" lang="ja-JP" altLang="en-US" smtClean="0"/>
              <a:t>‹#›</a:t>
            </a:fld>
            <a:endParaRPr kumimoji="1" lang="ja-JP" altLang="en-US"/>
          </a:p>
        </p:txBody>
      </p:sp>
    </p:spTree>
    <p:extLst>
      <p:ext uri="{BB962C8B-B14F-4D97-AF65-F5344CB8AC3E}">
        <p14:creationId xmlns:p14="http://schemas.microsoft.com/office/powerpoint/2010/main" val="2561903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84FDBE5-4556-4691-87C6-EB378F62E42E}"/>
              </a:ext>
            </a:extLst>
          </p:cNvPr>
          <p:cNvSpPr>
            <a:spLocks noGrp="1"/>
          </p:cNvSpPr>
          <p:nvPr>
            <p:ph idx="1"/>
          </p:nvPr>
        </p:nvSpPr>
        <p:spPr>
          <a:xfrm>
            <a:off x="480212" y="749816"/>
            <a:ext cx="8183577" cy="2495090"/>
          </a:xfrm>
        </p:spPr>
        <p:txBody>
          <a:bodyPr>
            <a:normAutofit lnSpcReduction="10000"/>
          </a:bodyPr>
          <a:lstStyle/>
          <a:p>
            <a:r>
              <a:rPr lang="ja-JP" altLang="en-US" sz="3200" dirty="0"/>
              <a:t>値を入力したらその平方根を出力する回路</a:t>
            </a:r>
            <a:endParaRPr lang="en-US" altLang="ja-JP" sz="3200" dirty="0"/>
          </a:p>
          <a:p>
            <a:pPr marL="0" indent="0">
              <a:buNone/>
            </a:pPr>
            <a:r>
              <a:rPr lang="en-US" altLang="ja-JP" sz="3200" dirty="0"/>
              <a:t>	</a:t>
            </a:r>
            <a:r>
              <a:rPr lang="ja-JP" altLang="en-US" sz="3200" dirty="0"/>
              <a:t>（少数切り捨て）</a:t>
            </a:r>
            <a:endParaRPr lang="en-US" altLang="ja-JP" sz="3200" dirty="0"/>
          </a:p>
          <a:p>
            <a:pPr marL="0" indent="0">
              <a:buNone/>
            </a:pPr>
            <a:endParaRPr lang="en-US" altLang="ja-JP" sz="3200" dirty="0"/>
          </a:p>
          <a:p>
            <a:pPr lvl="1"/>
            <a:r>
              <a:rPr lang="ja-JP" altLang="en-US" sz="2800" dirty="0"/>
              <a:t>入力：</a:t>
            </a:r>
            <a:r>
              <a:rPr lang="en-US" altLang="ja-JP" sz="2800" dirty="0"/>
              <a:t>8</a:t>
            </a:r>
            <a:r>
              <a:rPr lang="ja-JP" altLang="en-US" sz="2800" dirty="0"/>
              <a:t>ビット正の数</a:t>
            </a:r>
            <a:endParaRPr lang="en-US" altLang="ja-JP" sz="2800" dirty="0"/>
          </a:p>
          <a:p>
            <a:pPr lvl="1"/>
            <a:r>
              <a:rPr lang="ja-JP" altLang="en-US" sz="2800" dirty="0"/>
              <a:t>出力：</a:t>
            </a:r>
            <a:r>
              <a:rPr lang="en-US" altLang="ja-JP" sz="2800" dirty="0"/>
              <a:t>4</a:t>
            </a:r>
            <a:r>
              <a:rPr lang="ja-JP" altLang="en-US" sz="2800" dirty="0"/>
              <a:t>ビット</a:t>
            </a:r>
            <a:endParaRPr lang="en-US" altLang="ja-JP" sz="2800" dirty="0"/>
          </a:p>
        </p:txBody>
      </p:sp>
      <p:grpSp>
        <p:nvGrpSpPr>
          <p:cNvPr id="12" name="グループ化 11">
            <a:extLst>
              <a:ext uri="{FF2B5EF4-FFF2-40B4-BE49-F238E27FC236}">
                <a16:creationId xmlns:a16="http://schemas.microsoft.com/office/drawing/2014/main" id="{82035054-22AE-474F-96EA-042C3B4C430F}"/>
              </a:ext>
            </a:extLst>
          </p:cNvPr>
          <p:cNvGrpSpPr/>
          <p:nvPr/>
        </p:nvGrpSpPr>
        <p:grpSpPr>
          <a:xfrm>
            <a:off x="2629925" y="4338136"/>
            <a:ext cx="4011867" cy="704116"/>
            <a:chOff x="2270093" y="3533929"/>
            <a:chExt cx="3743817" cy="657071"/>
          </a:xfrm>
        </p:grpSpPr>
        <p:sp>
          <p:nvSpPr>
            <p:cNvPr id="2" name="正方形/長方形 1">
              <a:extLst>
                <a:ext uri="{FF2B5EF4-FFF2-40B4-BE49-F238E27FC236}">
                  <a16:creationId xmlns:a16="http://schemas.microsoft.com/office/drawing/2014/main" id="{52F66984-5C1D-4178-A826-F00B24198FFC}"/>
                </a:ext>
              </a:extLst>
            </p:cNvPr>
            <p:cNvSpPr/>
            <p:nvPr/>
          </p:nvSpPr>
          <p:spPr>
            <a:xfrm>
              <a:off x="3800374" y="3605213"/>
              <a:ext cx="588676" cy="585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cxnSp>
          <p:nvCxnSpPr>
            <p:cNvPr id="23" name="直線矢印コネクタ 22">
              <a:extLst>
                <a:ext uri="{FF2B5EF4-FFF2-40B4-BE49-F238E27FC236}">
                  <a16:creationId xmlns:a16="http://schemas.microsoft.com/office/drawing/2014/main" id="{6DF7AA23-34E5-4FCA-823F-D78D3A39E086}"/>
                </a:ext>
              </a:extLst>
            </p:cNvPr>
            <p:cNvCxnSpPr>
              <a:cxnSpLocks/>
            </p:cNvCxnSpPr>
            <p:nvPr/>
          </p:nvCxnSpPr>
          <p:spPr>
            <a:xfrm>
              <a:off x="2512467" y="3903262"/>
              <a:ext cx="128790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8838302-8441-43A0-8B66-B9A9AD52EC5B}"/>
                </a:ext>
              </a:extLst>
            </p:cNvPr>
            <p:cNvCxnSpPr>
              <a:cxnSpLocks/>
            </p:cNvCxnSpPr>
            <p:nvPr/>
          </p:nvCxnSpPr>
          <p:spPr>
            <a:xfrm>
              <a:off x="4392066" y="3903262"/>
              <a:ext cx="128790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AC1DEAF-78B4-48C4-8F9D-65265681AF03}"/>
                </a:ext>
              </a:extLst>
            </p:cNvPr>
            <p:cNvSpPr txBox="1"/>
            <p:nvPr/>
          </p:nvSpPr>
          <p:spPr>
            <a:xfrm>
              <a:off x="2270093" y="3718596"/>
              <a:ext cx="242374" cy="369332"/>
            </a:xfrm>
            <a:prstGeom prst="rect">
              <a:avLst/>
            </a:prstGeom>
            <a:noFill/>
          </p:spPr>
          <p:txBody>
            <a:bodyPr wrap="square" rtlCol="0">
              <a:spAutoFit/>
            </a:bodyPr>
            <a:lstStyle/>
            <a:p>
              <a:r>
                <a:rPr kumimoji="1" lang="en-US" altLang="ja-JP" dirty="0"/>
                <a:t>I</a:t>
              </a:r>
              <a:endParaRPr kumimoji="1" lang="ja-JP" altLang="en-US" dirty="0"/>
            </a:p>
          </p:txBody>
        </p:sp>
        <p:sp>
          <p:nvSpPr>
            <p:cNvPr id="32" name="テキスト ボックス 31">
              <a:extLst>
                <a:ext uri="{FF2B5EF4-FFF2-40B4-BE49-F238E27FC236}">
                  <a16:creationId xmlns:a16="http://schemas.microsoft.com/office/drawing/2014/main" id="{AAD52FCB-5C56-4813-8F84-1182FC86FBEB}"/>
                </a:ext>
              </a:extLst>
            </p:cNvPr>
            <p:cNvSpPr txBox="1"/>
            <p:nvPr/>
          </p:nvSpPr>
          <p:spPr>
            <a:xfrm>
              <a:off x="5676958" y="3718596"/>
              <a:ext cx="336952" cy="369332"/>
            </a:xfrm>
            <a:prstGeom prst="rect">
              <a:avLst/>
            </a:prstGeom>
            <a:noFill/>
          </p:spPr>
          <p:txBody>
            <a:bodyPr wrap="square" rtlCol="0">
              <a:spAutoFit/>
            </a:bodyPr>
            <a:lstStyle/>
            <a:p>
              <a:r>
                <a:rPr kumimoji="1" lang="en-US" altLang="ja-JP" dirty="0"/>
                <a:t>O</a:t>
              </a:r>
              <a:endParaRPr kumimoji="1" lang="ja-JP" altLang="en-US" dirty="0"/>
            </a:p>
          </p:txBody>
        </p:sp>
        <p:cxnSp>
          <p:nvCxnSpPr>
            <p:cNvPr id="5" name="直線コネクタ 4">
              <a:extLst>
                <a:ext uri="{FF2B5EF4-FFF2-40B4-BE49-F238E27FC236}">
                  <a16:creationId xmlns:a16="http://schemas.microsoft.com/office/drawing/2014/main" id="{80077623-80A7-4749-9E78-9EEFBBD17341}"/>
                </a:ext>
              </a:extLst>
            </p:cNvPr>
            <p:cNvCxnSpPr>
              <a:cxnSpLocks/>
            </p:cNvCxnSpPr>
            <p:nvPr/>
          </p:nvCxnSpPr>
          <p:spPr>
            <a:xfrm>
              <a:off x="3102649" y="3835027"/>
              <a:ext cx="104527" cy="1364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9CAAE84-AF26-4745-9212-040E9D6F15BC}"/>
                </a:ext>
              </a:extLst>
            </p:cNvPr>
            <p:cNvCxnSpPr>
              <a:cxnSpLocks/>
            </p:cNvCxnSpPr>
            <p:nvPr/>
          </p:nvCxnSpPr>
          <p:spPr>
            <a:xfrm>
              <a:off x="4983755" y="3835027"/>
              <a:ext cx="104527" cy="1364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A0497486-0B4A-4F15-9585-EEE8D7C68314}"/>
                </a:ext>
              </a:extLst>
            </p:cNvPr>
            <p:cNvSpPr txBox="1"/>
            <p:nvPr/>
          </p:nvSpPr>
          <p:spPr>
            <a:xfrm>
              <a:off x="3004069" y="3533929"/>
              <a:ext cx="301686" cy="369332"/>
            </a:xfrm>
            <a:prstGeom prst="rect">
              <a:avLst/>
            </a:prstGeom>
            <a:noFill/>
          </p:spPr>
          <p:txBody>
            <a:bodyPr wrap="square" rtlCol="0">
              <a:spAutoFit/>
            </a:bodyPr>
            <a:lstStyle/>
            <a:p>
              <a:pPr algn="ctr"/>
              <a:r>
                <a:rPr kumimoji="1" lang="en-US" altLang="ja-JP" dirty="0"/>
                <a:t>8</a:t>
              </a:r>
              <a:endParaRPr kumimoji="1" lang="ja-JP" altLang="en-US" dirty="0"/>
            </a:p>
          </p:txBody>
        </p:sp>
        <p:sp>
          <p:nvSpPr>
            <p:cNvPr id="16" name="テキスト ボックス 15">
              <a:extLst>
                <a:ext uri="{FF2B5EF4-FFF2-40B4-BE49-F238E27FC236}">
                  <a16:creationId xmlns:a16="http://schemas.microsoft.com/office/drawing/2014/main" id="{B44D0139-5EF8-476E-9715-9E0442E32B89}"/>
                </a:ext>
              </a:extLst>
            </p:cNvPr>
            <p:cNvSpPr txBox="1"/>
            <p:nvPr/>
          </p:nvSpPr>
          <p:spPr>
            <a:xfrm>
              <a:off x="4883669" y="3533929"/>
              <a:ext cx="301686" cy="369332"/>
            </a:xfrm>
            <a:prstGeom prst="rect">
              <a:avLst/>
            </a:prstGeom>
            <a:noFill/>
          </p:spPr>
          <p:txBody>
            <a:bodyPr wrap="square" rtlCol="0">
              <a:spAutoFit/>
            </a:bodyPr>
            <a:lstStyle/>
            <a:p>
              <a:pPr algn="ctr"/>
              <a:r>
                <a:rPr kumimoji="1" lang="en-US" altLang="ja-JP" dirty="0"/>
                <a:t>4</a:t>
              </a:r>
              <a:endParaRPr kumimoji="1" lang="ja-JP" altLang="en-US" dirty="0"/>
            </a:p>
          </p:txBody>
        </p:sp>
      </p:grpSp>
    </p:spTree>
    <p:extLst>
      <p:ext uri="{BB962C8B-B14F-4D97-AF65-F5344CB8AC3E}">
        <p14:creationId xmlns:p14="http://schemas.microsoft.com/office/powerpoint/2010/main" val="69540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7441C-B6FE-4430-9806-2208FD5F3367}"/>
              </a:ext>
            </a:extLst>
          </p:cNvPr>
          <p:cNvSpPr>
            <a:spLocks noGrp="1"/>
          </p:cNvSpPr>
          <p:nvPr>
            <p:ph type="title"/>
          </p:nvPr>
        </p:nvSpPr>
        <p:spPr/>
        <p:txBody>
          <a:bodyPr/>
          <a:lstStyle/>
          <a:p>
            <a:r>
              <a:rPr kumimoji="1" lang="ja-JP" altLang="en-US" dirty="0"/>
              <a:t>開平法</a:t>
            </a:r>
          </a:p>
        </p:txBody>
      </p:sp>
      <p:pic>
        <p:nvPicPr>
          <p:cNvPr id="9" name="コンテンツ プレースホルダー 8">
            <a:extLst>
              <a:ext uri="{FF2B5EF4-FFF2-40B4-BE49-F238E27FC236}">
                <a16:creationId xmlns:a16="http://schemas.microsoft.com/office/drawing/2014/main" id="{C9A82EDE-B9F9-4F26-902C-D56698C6D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2335" y="1712346"/>
            <a:ext cx="3695700" cy="2781300"/>
          </a:xfrm>
        </p:spPr>
      </p:pic>
      <p:sp>
        <p:nvSpPr>
          <p:cNvPr id="10" name="テキスト ボックス 9">
            <a:extLst>
              <a:ext uri="{FF2B5EF4-FFF2-40B4-BE49-F238E27FC236}">
                <a16:creationId xmlns:a16="http://schemas.microsoft.com/office/drawing/2014/main" id="{CBC6B0B2-B517-43CE-A227-7A59F5F3B488}"/>
              </a:ext>
            </a:extLst>
          </p:cNvPr>
          <p:cNvSpPr txBox="1"/>
          <p:nvPr/>
        </p:nvSpPr>
        <p:spPr>
          <a:xfrm>
            <a:off x="628650" y="2019630"/>
            <a:ext cx="3753017" cy="1938992"/>
          </a:xfrm>
          <a:prstGeom prst="rect">
            <a:avLst/>
          </a:prstGeom>
          <a:noFill/>
        </p:spPr>
        <p:txBody>
          <a:bodyPr wrap="square" rtlCol="0">
            <a:spAutoFit/>
          </a:bodyPr>
          <a:lstStyle/>
          <a:p>
            <a:pPr marL="342900" indent="-342900">
              <a:buFont typeface="+mj-lt"/>
              <a:buAutoNum type="arabicPeriod"/>
            </a:pPr>
            <a:r>
              <a:rPr kumimoji="1" lang="ja-JP" altLang="en-US" sz="2400" dirty="0"/>
              <a:t>入力を</a:t>
            </a:r>
            <a:r>
              <a:rPr kumimoji="1" lang="en-US" altLang="ja-JP" sz="2400" dirty="0"/>
              <a:t>2</a:t>
            </a:r>
            <a:r>
              <a:rPr kumimoji="1" lang="ja-JP" altLang="en-US" sz="2400" dirty="0"/>
              <a:t>ビットに分割</a:t>
            </a:r>
            <a:endParaRPr kumimoji="1" lang="en-US" altLang="ja-JP" sz="2400" dirty="0"/>
          </a:p>
          <a:p>
            <a:pPr marL="342900" indent="-342900">
              <a:buFont typeface="+mj-lt"/>
              <a:buAutoNum type="arabicPeriod"/>
            </a:pPr>
            <a:r>
              <a:rPr kumimoji="1" lang="ja-JP" altLang="en-US" sz="2400" dirty="0"/>
              <a:t>最上位</a:t>
            </a:r>
            <a:r>
              <a:rPr kumimoji="1" lang="en-US" altLang="ja-JP" sz="2400" dirty="0"/>
              <a:t>2</a:t>
            </a:r>
            <a:r>
              <a:rPr kumimoji="1" lang="ja-JP" altLang="en-US" sz="2400" dirty="0"/>
              <a:t>ビットが</a:t>
            </a:r>
            <a:endParaRPr kumimoji="1" lang="en-US" altLang="ja-JP" sz="2400" dirty="0"/>
          </a:p>
          <a:p>
            <a:r>
              <a:rPr kumimoji="1" lang="en-US" altLang="ja-JP" sz="2400" dirty="0"/>
              <a:t>	0		:</a:t>
            </a:r>
            <a:r>
              <a:rPr kumimoji="1" lang="ja-JP" altLang="en-US" sz="2400" dirty="0"/>
              <a:t> 左に</a:t>
            </a:r>
            <a:r>
              <a:rPr kumimoji="1" lang="en-US" altLang="ja-JP" sz="2400" dirty="0"/>
              <a:t>0</a:t>
            </a:r>
            <a:r>
              <a:rPr kumimoji="1" lang="ja-JP" altLang="en-US" sz="2400" dirty="0"/>
              <a:t>を書く</a:t>
            </a:r>
            <a:endParaRPr kumimoji="1" lang="en-US" altLang="ja-JP" sz="2400" dirty="0"/>
          </a:p>
          <a:p>
            <a:r>
              <a:rPr kumimoji="1" lang="en-US" altLang="ja-JP" sz="2400" dirty="0"/>
              <a:t>	1</a:t>
            </a:r>
            <a:r>
              <a:rPr kumimoji="1" lang="ja-JP" altLang="en-US" sz="2400" dirty="0"/>
              <a:t>以上</a:t>
            </a:r>
            <a:r>
              <a:rPr kumimoji="1" lang="en-US" altLang="ja-JP" sz="2400" dirty="0"/>
              <a:t>	:</a:t>
            </a:r>
            <a:r>
              <a:rPr kumimoji="1" lang="ja-JP" altLang="en-US" sz="2400" dirty="0"/>
              <a:t> 左に</a:t>
            </a:r>
            <a:r>
              <a:rPr kumimoji="1" lang="en-US" altLang="ja-JP" sz="2400" dirty="0"/>
              <a:t>1</a:t>
            </a:r>
            <a:r>
              <a:rPr kumimoji="1" lang="ja-JP" altLang="en-US" sz="2400" dirty="0"/>
              <a:t>を書く</a:t>
            </a:r>
            <a:endParaRPr kumimoji="1" lang="en-US" altLang="ja-JP" sz="2400" dirty="0"/>
          </a:p>
          <a:p>
            <a:pPr marL="357188" indent="-357188">
              <a:buFont typeface="+mj-lt"/>
              <a:buAutoNum type="arabicPeriod" startAt="3"/>
            </a:pPr>
            <a:r>
              <a:rPr kumimoji="1" lang="ja-JP" altLang="en-US" sz="2400" dirty="0"/>
              <a:t>左は加算，右は減算</a:t>
            </a:r>
            <a:endParaRPr kumimoji="1" lang="en-US" altLang="ja-JP" sz="2400" dirty="0"/>
          </a:p>
        </p:txBody>
      </p:sp>
    </p:spTree>
    <p:extLst>
      <p:ext uri="{BB962C8B-B14F-4D97-AF65-F5344CB8AC3E}">
        <p14:creationId xmlns:p14="http://schemas.microsoft.com/office/powerpoint/2010/main" val="229115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351A9-5EBA-4319-A75C-EF9D9CCBBDB1}"/>
              </a:ext>
            </a:extLst>
          </p:cNvPr>
          <p:cNvSpPr>
            <a:spLocks noGrp="1"/>
          </p:cNvSpPr>
          <p:nvPr>
            <p:ph type="title"/>
          </p:nvPr>
        </p:nvSpPr>
        <p:spPr/>
        <p:txBody>
          <a:bodyPr/>
          <a:lstStyle/>
          <a:p>
            <a:r>
              <a:rPr kumimoji="1" lang="ja-JP" altLang="en-US" dirty="0"/>
              <a:t>ブロック図</a:t>
            </a:r>
          </a:p>
        </p:txBody>
      </p:sp>
      <p:pic>
        <p:nvPicPr>
          <p:cNvPr id="5" name="コンテンツ プレースホルダー 4">
            <a:extLst>
              <a:ext uri="{FF2B5EF4-FFF2-40B4-BE49-F238E27FC236}">
                <a16:creationId xmlns:a16="http://schemas.microsoft.com/office/drawing/2014/main" id="{ADFAFA4D-D4F8-46FF-9754-61972BC71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111" y="1543526"/>
            <a:ext cx="5077778" cy="4568940"/>
          </a:xfrm>
        </p:spPr>
      </p:pic>
    </p:spTree>
    <p:extLst>
      <p:ext uri="{BB962C8B-B14F-4D97-AF65-F5344CB8AC3E}">
        <p14:creationId xmlns:p14="http://schemas.microsoft.com/office/powerpoint/2010/main" val="319025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57CC9-E6B5-485E-873C-972BE68F7592}"/>
              </a:ext>
            </a:extLst>
          </p:cNvPr>
          <p:cNvSpPr>
            <a:spLocks noGrp="1"/>
          </p:cNvSpPr>
          <p:nvPr>
            <p:ph type="title"/>
          </p:nvPr>
        </p:nvSpPr>
        <p:spPr/>
        <p:txBody>
          <a:bodyPr/>
          <a:lstStyle/>
          <a:p>
            <a:r>
              <a:rPr kumimoji="1" lang="ja-JP" altLang="en-US" dirty="0"/>
              <a:t>奇数を引いていく</a:t>
            </a:r>
          </a:p>
        </p:txBody>
      </p:sp>
      <p:sp>
        <p:nvSpPr>
          <p:cNvPr id="3" name="コンテンツ プレースホルダー 2">
            <a:extLst>
              <a:ext uri="{FF2B5EF4-FFF2-40B4-BE49-F238E27FC236}">
                <a16:creationId xmlns:a16="http://schemas.microsoft.com/office/drawing/2014/main" id="{C42A01E2-80A9-40C6-9F87-994015253874}"/>
              </a:ext>
            </a:extLst>
          </p:cNvPr>
          <p:cNvSpPr>
            <a:spLocks noGrp="1"/>
          </p:cNvSpPr>
          <p:nvPr>
            <p:ph idx="1"/>
          </p:nvPr>
        </p:nvSpPr>
        <p:spPr>
          <a:xfrm>
            <a:off x="628650" y="1801006"/>
            <a:ext cx="4758690" cy="3686956"/>
          </a:xfrm>
        </p:spPr>
        <p:txBody>
          <a:bodyPr/>
          <a:lstStyle/>
          <a:p>
            <a:r>
              <a:rPr kumimoji="1" lang="en-US" altLang="ja-JP" dirty="0"/>
              <a:t>1, 3, 5, 7,…</a:t>
            </a:r>
            <a:r>
              <a:rPr kumimoji="1" lang="ja-JP" altLang="en-US" dirty="0"/>
              <a:t> と奇数を引く</a:t>
            </a:r>
            <a:endParaRPr kumimoji="1" lang="en-US" altLang="ja-JP" dirty="0"/>
          </a:p>
          <a:p>
            <a:r>
              <a:rPr lang="en-US" altLang="ja-JP" dirty="0"/>
              <a:t>0</a:t>
            </a:r>
            <a:r>
              <a:rPr lang="ja-JP" altLang="en-US" dirty="0"/>
              <a:t>以下になった時点での引いた回数が答え</a:t>
            </a:r>
            <a:endParaRPr kumimoji="1" lang="ja-JP" altLang="en-US" dirty="0"/>
          </a:p>
        </p:txBody>
      </p:sp>
      <p:grpSp>
        <p:nvGrpSpPr>
          <p:cNvPr id="22" name="グループ化 21">
            <a:extLst>
              <a:ext uri="{FF2B5EF4-FFF2-40B4-BE49-F238E27FC236}">
                <a16:creationId xmlns:a16="http://schemas.microsoft.com/office/drawing/2014/main" id="{115307F4-2F01-49F0-9E9F-E407236A00B4}"/>
              </a:ext>
            </a:extLst>
          </p:cNvPr>
          <p:cNvGrpSpPr/>
          <p:nvPr/>
        </p:nvGrpSpPr>
        <p:grpSpPr>
          <a:xfrm>
            <a:off x="6109916" y="1576396"/>
            <a:ext cx="2142543" cy="2551597"/>
            <a:chOff x="5915772" y="2374895"/>
            <a:chExt cx="1908312" cy="2272647"/>
          </a:xfrm>
        </p:grpSpPr>
        <p:sp>
          <p:nvSpPr>
            <p:cNvPr id="5" name="正方形/長方形 4">
              <a:extLst>
                <a:ext uri="{FF2B5EF4-FFF2-40B4-BE49-F238E27FC236}">
                  <a16:creationId xmlns:a16="http://schemas.microsoft.com/office/drawing/2014/main" id="{E11D67A2-B733-4B29-8730-71FEDAC9445D}"/>
                </a:ext>
              </a:extLst>
            </p:cNvPr>
            <p:cNvSpPr/>
            <p:nvPr/>
          </p:nvSpPr>
          <p:spPr>
            <a:xfrm>
              <a:off x="5915772" y="2775005"/>
              <a:ext cx="381663" cy="3816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5C3BE4-D0E2-4499-8B5E-921DCC6756F2}"/>
                </a:ext>
              </a:extLst>
            </p:cNvPr>
            <p:cNvSpPr/>
            <p:nvPr/>
          </p:nvSpPr>
          <p:spPr>
            <a:xfrm>
              <a:off x="5915772" y="3271963"/>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1165F13-8D55-4F14-8985-E0DE5CFD69DE}"/>
                </a:ext>
              </a:extLst>
            </p:cNvPr>
            <p:cNvSpPr/>
            <p:nvPr/>
          </p:nvSpPr>
          <p:spPr>
            <a:xfrm>
              <a:off x="5915772" y="3768921"/>
              <a:ext cx="381663" cy="3816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438ABB9-A3DC-434A-B415-046D86910704}"/>
                </a:ext>
              </a:extLst>
            </p:cNvPr>
            <p:cNvSpPr/>
            <p:nvPr/>
          </p:nvSpPr>
          <p:spPr>
            <a:xfrm>
              <a:off x="5915772" y="4265879"/>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5440C72-1CEE-4CB6-AF71-721745923A0A}"/>
                </a:ext>
              </a:extLst>
            </p:cNvPr>
            <p:cNvSpPr/>
            <p:nvPr/>
          </p:nvSpPr>
          <p:spPr>
            <a:xfrm>
              <a:off x="6424655" y="2775005"/>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8A096E8-CCD6-4B1F-B8B8-23F93C6FBEA3}"/>
                </a:ext>
              </a:extLst>
            </p:cNvPr>
            <p:cNvSpPr/>
            <p:nvPr/>
          </p:nvSpPr>
          <p:spPr>
            <a:xfrm>
              <a:off x="6424655" y="3271963"/>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244596D-C369-4735-917B-640AD5977865}"/>
                </a:ext>
              </a:extLst>
            </p:cNvPr>
            <p:cNvSpPr/>
            <p:nvPr/>
          </p:nvSpPr>
          <p:spPr>
            <a:xfrm>
              <a:off x="6424655" y="3768921"/>
              <a:ext cx="381663" cy="3816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B473EA3-7088-418E-AA8B-6B27EA9730AE}"/>
                </a:ext>
              </a:extLst>
            </p:cNvPr>
            <p:cNvSpPr/>
            <p:nvPr/>
          </p:nvSpPr>
          <p:spPr>
            <a:xfrm>
              <a:off x="6424655" y="4265879"/>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761DE8F-F87B-450B-A854-1490987C94F4}"/>
                </a:ext>
              </a:extLst>
            </p:cNvPr>
            <p:cNvSpPr/>
            <p:nvPr/>
          </p:nvSpPr>
          <p:spPr>
            <a:xfrm>
              <a:off x="6933538" y="2775005"/>
              <a:ext cx="381663" cy="3816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AAF0BD2-426F-4A13-9D94-BEDE3BE4E1F8}"/>
                </a:ext>
              </a:extLst>
            </p:cNvPr>
            <p:cNvSpPr/>
            <p:nvPr/>
          </p:nvSpPr>
          <p:spPr>
            <a:xfrm>
              <a:off x="6933538" y="3271963"/>
              <a:ext cx="381663" cy="3816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A35D90C4-AB89-41C9-858D-5A3E87CEC6F8}"/>
                </a:ext>
              </a:extLst>
            </p:cNvPr>
            <p:cNvSpPr/>
            <p:nvPr/>
          </p:nvSpPr>
          <p:spPr>
            <a:xfrm>
              <a:off x="6933538" y="3768921"/>
              <a:ext cx="381663" cy="3816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654A1B2-D9D3-47D4-9E96-16A6FCB81597}"/>
                </a:ext>
              </a:extLst>
            </p:cNvPr>
            <p:cNvSpPr/>
            <p:nvPr/>
          </p:nvSpPr>
          <p:spPr>
            <a:xfrm>
              <a:off x="6933538" y="4265879"/>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35B8926-8152-4BA4-AAC9-FC6B3410ED48}"/>
                </a:ext>
              </a:extLst>
            </p:cNvPr>
            <p:cNvSpPr/>
            <p:nvPr/>
          </p:nvSpPr>
          <p:spPr>
            <a:xfrm>
              <a:off x="7442421" y="2775005"/>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36ED9FE-5C3C-4BD7-9CF6-CF67C7AABE72}"/>
                </a:ext>
              </a:extLst>
            </p:cNvPr>
            <p:cNvSpPr/>
            <p:nvPr/>
          </p:nvSpPr>
          <p:spPr>
            <a:xfrm>
              <a:off x="7442421" y="3271963"/>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9ABDD7D-ED7A-4E23-BD0F-D1453164C14D}"/>
                </a:ext>
              </a:extLst>
            </p:cNvPr>
            <p:cNvSpPr/>
            <p:nvPr/>
          </p:nvSpPr>
          <p:spPr>
            <a:xfrm>
              <a:off x="7442421" y="3768921"/>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6C7B0A9-5D0D-43FA-9736-AC9D87726658}"/>
                </a:ext>
              </a:extLst>
            </p:cNvPr>
            <p:cNvSpPr/>
            <p:nvPr/>
          </p:nvSpPr>
          <p:spPr>
            <a:xfrm>
              <a:off x="7442421" y="4265879"/>
              <a:ext cx="381663" cy="3816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BBCD47-86F1-4D28-9A5B-25FF42B17667}"/>
                </a:ext>
              </a:extLst>
            </p:cNvPr>
            <p:cNvSpPr txBox="1"/>
            <p:nvPr/>
          </p:nvSpPr>
          <p:spPr>
            <a:xfrm>
              <a:off x="5942936" y="2374895"/>
              <a:ext cx="327334" cy="400110"/>
            </a:xfrm>
            <a:prstGeom prst="rect">
              <a:avLst/>
            </a:prstGeom>
            <a:noFill/>
          </p:spPr>
          <p:txBody>
            <a:bodyPr wrap="none" rtlCol="0">
              <a:spAutoFit/>
            </a:bodyPr>
            <a:lstStyle/>
            <a:p>
              <a:pPr algn="ctr"/>
              <a:r>
                <a:rPr kumimoji="1" lang="en-US" altLang="ja-JP" sz="2000" dirty="0"/>
                <a:t>1</a:t>
              </a:r>
              <a:endParaRPr kumimoji="1" lang="ja-JP" altLang="en-US" sz="2000" dirty="0"/>
            </a:p>
          </p:txBody>
        </p:sp>
        <p:sp>
          <p:nvSpPr>
            <p:cNvPr id="23" name="テキスト ボックス 22">
              <a:extLst>
                <a:ext uri="{FF2B5EF4-FFF2-40B4-BE49-F238E27FC236}">
                  <a16:creationId xmlns:a16="http://schemas.microsoft.com/office/drawing/2014/main" id="{22868487-5554-436C-B847-6A93BFD62F60}"/>
                </a:ext>
              </a:extLst>
            </p:cNvPr>
            <p:cNvSpPr txBox="1"/>
            <p:nvPr/>
          </p:nvSpPr>
          <p:spPr>
            <a:xfrm>
              <a:off x="6451819" y="2374895"/>
              <a:ext cx="327333" cy="400110"/>
            </a:xfrm>
            <a:prstGeom prst="rect">
              <a:avLst/>
            </a:prstGeom>
            <a:noFill/>
          </p:spPr>
          <p:txBody>
            <a:bodyPr wrap="none" rtlCol="0">
              <a:spAutoFit/>
            </a:bodyPr>
            <a:lstStyle/>
            <a:p>
              <a:pPr algn="ctr"/>
              <a:r>
                <a:rPr kumimoji="1" lang="en-US" altLang="ja-JP" sz="2000" dirty="0"/>
                <a:t>3</a:t>
              </a:r>
              <a:endParaRPr kumimoji="1" lang="ja-JP" altLang="en-US" sz="2000" dirty="0"/>
            </a:p>
          </p:txBody>
        </p:sp>
        <p:sp>
          <p:nvSpPr>
            <p:cNvPr id="24" name="テキスト ボックス 23">
              <a:extLst>
                <a:ext uri="{FF2B5EF4-FFF2-40B4-BE49-F238E27FC236}">
                  <a16:creationId xmlns:a16="http://schemas.microsoft.com/office/drawing/2014/main" id="{596EEFC0-8E45-4CD6-AC34-B6A30B0B2F4E}"/>
                </a:ext>
              </a:extLst>
            </p:cNvPr>
            <p:cNvSpPr txBox="1"/>
            <p:nvPr/>
          </p:nvSpPr>
          <p:spPr>
            <a:xfrm>
              <a:off x="6960702" y="2374895"/>
              <a:ext cx="327334" cy="400110"/>
            </a:xfrm>
            <a:prstGeom prst="rect">
              <a:avLst/>
            </a:prstGeom>
            <a:noFill/>
          </p:spPr>
          <p:txBody>
            <a:bodyPr wrap="none" rtlCol="0">
              <a:spAutoFit/>
            </a:bodyPr>
            <a:lstStyle/>
            <a:p>
              <a:pPr algn="ctr"/>
              <a:r>
                <a:rPr kumimoji="1" lang="en-US" altLang="ja-JP" sz="2000" dirty="0"/>
                <a:t>5</a:t>
              </a:r>
              <a:endParaRPr kumimoji="1" lang="ja-JP" altLang="en-US" sz="2000" dirty="0"/>
            </a:p>
          </p:txBody>
        </p:sp>
        <p:sp>
          <p:nvSpPr>
            <p:cNvPr id="25" name="テキスト ボックス 24">
              <a:extLst>
                <a:ext uri="{FF2B5EF4-FFF2-40B4-BE49-F238E27FC236}">
                  <a16:creationId xmlns:a16="http://schemas.microsoft.com/office/drawing/2014/main" id="{B813123F-F88A-4A93-B9D5-5203E0EA733B}"/>
                </a:ext>
              </a:extLst>
            </p:cNvPr>
            <p:cNvSpPr txBox="1"/>
            <p:nvPr/>
          </p:nvSpPr>
          <p:spPr>
            <a:xfrm>
              <a:off x="7469585" y="2374895"/>
              <a:ext cx="327334" cy="400110"/>
            </a:xfrm>
            <a:prstGeom prst="rect">
              <a:avLst/>
            </a:prstGeom>
            <a:noFill/>
          </p:spPr>
          <p:txBody>
            <a:bodyPr wrap="none" rtlCol="0">
              <a:spAutoFit/>
            </a:bodyPr>
            <a:lstStyle/>
            <a:p>
              <a:pPr algn="ctr"/>
              <a:r>
                <a:rPr kumimoji="1" lang="en-US" altLang="ja-JP" sz="2000" dirty="0"/>
                <a:t>7</a:t>
              </a:r>
              <a:endParaRPr kumimoji="1" lang="ja-JP" altLang="en-US" sz="2000" dirty="0"/>
            </a:p>
          </p:txBody>
        </p:sp>
      </p:grpSp>
    </p:spTree>
    <p:extLst>
      <p:ext uri="{BB962C8B-B14F-4D97-AF65-F5344CB8AC3E}">
        <p14:creationId xmlns:p14="http://schemas.microsoft.com/office/powerpoint/2010/main" val="56937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351A9-5EBA-4319-A75C-EF9D9CCBBDB1}"/>
              </a:ext>
            </a:extLst>
          </p:cNvPr>
          <p:cNvSpPr>
            <a:spLocks noGrp="1"/>
          </p:cNvSpPr>
          <p:nvPr>
            <p:ph type="title"/>
          </p:nvPr>
        </p:nvSpPr>
        <p:spPr/>
        <p:txBody>
          <a:bodyPr/>
          <a:lstStyle/>
          <a:p>
            <a:r>
              <a:rPr kumimoji="1" lang="ja-JP" altLang="en-US" dirty="0"/>
              <a:t>ブロック図</a:t>
            </a:r>
          </a:p>
        </p:txBody>
      </p:sp>
      <p:pic>
        <p:nvPicPr>
          <p:cNvPr id="5" name="コンテンツ プレースホルダー 4">
            <a:extLst>
              <a:ext uri="{FF2B5EF4-FFF2-40B4-BE49-F238E27FC236}">
                <a16:creationId xmlns:a16="http://schemas.microsoft.com/office/drawing/2014/main" id="{96B44326-05F1-4A0F-8A71-D46FC969DC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8862" y="2116931"/>
            <a:ext cx="4486275" cy="3248025"/>
          </a:xfrm>
        </p:spPr>
      </p:pic>
    </p:spTree>
    <p:extLst>
      <p:ext uri="{BB962C8B-B14F-4D97-AF65-F5344CB8AC3E}">
        <p14:creationId xmlns:p14="http://schemas.microsoft.com/office/powerpoint/2010/main" val="66989625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TotalTime>
  <Words>81</Words>
  <Application>Microsoft Office PowerPoint</Application>
  <PresentationFormat>画面に合わせる (4:3)</PresentationFormat>
  <Paragraphs>29</Paragraphs>
  <Slides>5</Slides>
  <Notes>1</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游ゴシック</vt:lpstr>
      <vt:lpstr>Arial</vt:lpstr>
      <vt:lpstr>Office テーマ</vt:lpstr>
      <vt:lpstr>PowerPoint プレゼンテーション</vt:lpstr>
      <vt:lpstr>開平法</vt:lpstr>
      <vt:lpstr>ブロック図</vt:lpstr>
      <vt:lpstr>奇数を引いていく</vt:lpstr>
      <vt:lpstr>ブロック図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Into Shunsuke</dc:creator>
  <cp:lastModifiedBy>Into Shunsuke</cp:lastModifiedBy>
  <cp:revision>48</cp:revision>
  <dcterms:created xsi:type="dcterms:W3CDTF">2019-05-24T07:58:21Z</dcterms:created>
  <dcterms:modified xsi:type="dcterms:W3CDTF">2019-07-02T05:41:57Z</dcterms:modified>
</cp:coreProperties>
</file>