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368" autoAdjust="0"/>
  </p:normalViewPr>
  <p:slideViewPr>
    <p:cSldViewPr snapToGrid="0">
      <p:cViewPr varScale="1">
        <p:scale>
          <a:sx n="105" d="100"/>
          <a:sy n="105" d="100"/>
        </p:scale>
        <p:origin x="16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5301-D40B-46FF-966F-28F39D62A44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71D7F-2810-4412-9AC9-5D2650AC24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8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67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4144"/>
            <a:ext cx="7886700" cy="4872819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6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8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0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78C5-1914-4258-ACD7-4AF8D1501F39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FDBE5-4556-4691-87C6-EB378F62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2" y="429083"/>
            <a:ext cx="8183577" cy="19057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１</a:t>
            </a:r>
            <a:r>
              <a:rPr lang="en-US" altLang="ja-JP" sz="3200" dirty="0"/>
              <a:t>~</a:t>
            </a:r>
            <a:r>
              <a:rPr lang="ja-JP" altLang="en-US" sz="3200" dirty="0"/>
              <a:t>６の数字をランダムに発生させ，その数字のさいころの</a:t>
            </a:r>
            <a:r>
              <a:rPr lang="en-US" altLang="ja-JP" sz="3200" dirty="0"/>
              <a:t>LED</a:t>
            </a:r>
            <a:r>
              <a:rPr lang="ja-JP" altLang="en-US" sz="3200" dirty="0"/>
              <a:t>が点灯する回路を作成せよ</a:t>
            </a:r>
            <a:endParaRPr lang="en-US" altLang="ja-JP" sz="3200" dirty="0"/>
          </a:p>
          <a:p>
            <a:pPr lvl="1"/>
            <a:r>
              <a:rPr lang="ja-JP" altLang="en-US" sz="2800" dirty="0"/>
              <a:t>入力：１ビット（スタートビット）</a:t>
            </a:r>
            <a:endParaRPr lang="en-US" altLang="ja-JP" sz="2800" dirty="0"/>
          </a:p>
          <a:p>
            <a:pPr lvl="1"/>
            <a:r>
              <a:rPr lang="ja-JP" altLang="en-US" sz="2800" dirty="0"/>
              <a:t>出力：</a:t>
            </a:r>
            <a:r>
              <a:rPr lang="en-US" altLang="ja-JP" sz="2800" dirty="0"/>
              <a:t>7</a:t>
            </a:r>
            <a:r>
              <a:rPr lang="ja-JP" altLang="en-US" sz="2800" dirty="0"/>
              <a:t>ビット</a:t>
            </a:r>
            <a:endParaRPr lang="en-US" altLang="ja-JP" sz="28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D7F58C8-789A-49F4-91E4-142CB94BA3DA}"/>
              </a:ext>
            </a:extLst>
          </p:cNvPr>
          <p:cNvGrpSpPr/>
          <p:nvPr/>
        </p:nvGrpSpPr>
        <p:grpSpPr>
          <a:xfrm>
            <a:off x="2632522" y="3034433"/>
            <a:ext cx="1168052" cy="1168052"/>
            <a:chOff x="1741118" y="3429000"/>
            <a:chExt cx="1168052" cy="116805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F90E81D-F3CC-416E-80F6-A8B848C8C6C6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FD5EB7F-8F29-4AB0-A430-54EF0422DCE3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C1133DA-4DF4-4A72-AAF0-BB6B848114D7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5713ADB-44AA-4020-9A10-13BE277F3CEF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026120CD-949D-4CDB-89B3-9C5C395B5EAC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F45AA386-C9CF-4C10-A65A-7FC238293EE1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6BA21B7C-5D79-434E-A11E-BACC27622B3A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E7AD753-409D-486B-8599-D6CA22E8AF35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9AE1CF-E472-416F-9443-BBEE0AAAC081}"/>
              </a:ext>
            </a:extLst>
          </p:cNvPr>
          <p:cNvSpPr txBox="1"/>
          <p:nvPr/>
        </p:nvSpPr>
        <p:spPr>
          <a:xfrm>
            <a:off x="956904" y="2845243"/>
            <a:ext cx="167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サイコロ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C428620-A3FA-46F5-B808-D863342EB7EC}"/>
              </a:ext>
            </a:extLst>
          </p:cNvPr>
          <p:cNvGrpSpPr/>
          <p:nvPr/>
        </p:nvGrpSpPr>
        <p:grpSpPr>
          <a:xfrm>
            <a:off x="399812" y="5087910"/>
            <a:ext cx="1168052" cy="1168052"/>
            <a:chOff x="1741118" y="3429000"/>
            <a:chExt cx="1168052" cy="116805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2A343CE-FB43-4604-9F4E-D756E44CECCA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C3C5451C-C3D5-4359-8FAF-2F8E9E306B31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2AA349DC-CCBF-4134-87A7-68F017699B70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4CCB218-71F6-42E5-87BA-86D01FEAF120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D020668-CA92-47D1-9355-35D275372509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99C20E1-08EA-4E1B-86CC-9F038E0FFD54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3E33A5DC-640B-4B26-BC6C-4DB0ED9CFB0D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93DEF24-165A-4E7B-8BAE-9BFC094C50D4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A7FF593-5F59-4519-B409-7E62E5CFEC69}"/>
              </a:ext>
            </a:extLst>
          </p:cNvPr>
          <p:cNvSpPr txBox="1"/>
          <p:nvPr/>
        </p:nvSpPr>
        <p:spPr>
          <a:xfrm>
            <a:off x="249582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07F82CE-E5FD-41A4-B671-6783B42EF6F3}"/>
              </a:ext>
            </a:extLst>
          </p:cNvPr>
          <p:cNvGrpSpPr/>
          <p:nvPr/>
        </p:nvGrpSpPr>
        <p:grpSpPr>
          <a:xfrm>
            <a:off x="1901880" y="5087910"/>
            <a:ext cx="1168052" cy="1168052"/>
            <a:chOff x="1741118" y="3429000"/>
            <a:chExt cx="1168052" cy="116805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176D33-5E79-4A41-9358-CDA46702827A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5FF3E35E-69CB-47C1-969D-4863D365182A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E9EF6E17-A762-498D-8BCF-D3B297A2AB94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EEFDED30-AB7C-4B04-B88B-5937DE3B3C82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8AF505C-EE05-4A29-934C-064149F4FB17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E800ACE-C9E9-4AEA-A071-31D02E8ADEA8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AAAB779-EC41-456B-9241-0472D2C49BAB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EB66EC0-49A3-49BB-8C3A-6AF48DD68ACF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562A6A-D98F-444F-9F8F-94A718DECE10}"/>
              </a:ext>
            </a:extLst>
          </p:cNvPr>
          <p:cNvSpPr txBox="1"/>
          <p:nvPr/>
        </p:nvSpPr>
        <p:spPr>
          <a:xfrm>
            <a:off x="1751650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560F3BF0-55D4-4559-949D-41F7AFEB13E9}"/>
              </a:ext>
            </a:extLst>
          </p:cNvPr>
          <p:cNvGrpSpPr/>
          <p:nvPr/>
        </p:nvGrpSpPr>
        <p:grpSpPr>
          <a:xfrm>
            <a:off x="3403948" y="5087910"/>
            <a:ext cx="1168052" cy="1168052"/>
            <a:chOff x="1741118" y="3429000"/>
            <a:chExt cx="1168052" cy="1168052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547707C-139C-49A0-936B-EE296826C0DC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A5AFABB2-83D7-4436-BA72-AFA0468493A6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E0AB15B1-536C-4DE4-8108-615E30938C7A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B4235358-B7C5-4A37-BE2E-3C51BC618AEE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5C16ECE0-E561-4575-848C-04B38565235A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E0B67A2B-ECAF-4F4B-B342-089DC93F8F0C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76E7D4F4-1D43-4A73-9811-69DBDC4FD6A2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BEC7B8AD-AC48-4172-B7F7-D86D6F0C3FF8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6C0772-9D36-4FED-B4E4-A640E8F9CF8F}"/>
              </a:ext>
            </a:extLst>
          </p:cNvPr>
          <p:cNvSpPr txBox="1"/>
          <p:nvPr/>
        </p:nvSpPr>
        <p:spPr>
          <a:xfrm>
            <a:off x="3253718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78488B8F-7A34-4DA6-938E-F289FEA76281}"/>
              </a:ext>
            </a:extLst>
          </p:cNvPr>
          <p:cNvGrpSpPr/>
          <p:nvPr/>
        </p:nvGrpSpPr>
        <p:grpSpPr>
          <a:xfrm>
            <a:off x="4906016" y="5087910"/>
            <a:ext cx="1168052" cy="1168052"/>
            <a:chOff x="1741118" y="3429000"/>
            <a:chExt cx="1168052" cy="1168052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4C9EACC-267A-4159-AA7E-45C7FEB0B965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381E852A-5FB7-4797-9E85-8F3FBFE4579F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ECE08FF3-7A9D-4DCF-A9A0-C29070544A64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BFFA23BB-EB19-416A-B1C5-B7BA3DA77688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100ACA89-F20C-489E-9C04-ACB625E08B52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7EFB2236-12F3-4121-A320-FC7434057FF8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5664A41B-0369-4C1A-B9F5-5D90B53C0002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4C0BDDFD-7E05-4571-BE77-681360155C2E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0A521CA-AA21-43E7-BA5E-319F9AED66F2}"/>
              </a:ext>
            </a:extLst>
          </p:cNvPr>
          <p:cNvSpPr txBox="1"/>
          <p:nvPr/>
        </p:nvSpPr>
        <p:spPr>
          <a:xfrm>
            <a:off x="4755786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0C37B306-4785-438B-86B0-C012941A19FA}"/>
              </a:ext>
            </a:extLst>
          </p:cNvPr>
          <p:cNvGrpSpPr/>
          <p:nvPr/>
        </p:nvGrpSpPr>
        <p:grpSpPr>
          <a:xfrm>
            <a:off x="6281166" y="5087910"/>
            <a:ext cx="1168052" cy="1168052"/>
            <a:chOff x="1741118" y="3429000"/>
            <a:chExt cx="1168052" cy="116805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6765DAA-948B-48CC-A346-D43E7D1CD288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53E9CAE-6258-4BCF-84A9-854F3036DD62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497DBA02-0191-4F2F-A34D-90785D242F07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88E36734-715E-46C0-81BC-75B6431D313D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7967067D-596A-4B1A-B2BB-4BB0800CD883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A3E93A07-2C57-4A3B-87E3-F6EE44ED66C2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7F847D68-214C-46D3-8F4E-86B8657950DB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088C1A3E-994E-47DA-AB8B-01372B4BF65E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AB42EC3-DF86-4F93-AA09-6ED63B583DCB}"/>
              </a:ext>
            </a:extLst>
          </p:cNvPr>
          <p:cNvSpPr txBox="1"/>
          <p:nvPr/>
        </p:nvSpPr>
        <p:spPr>
          <a:xfrm>
            <a:off x="6130936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842A4CA7-B8B3-4FE2-BF22-D167C8C639E7}"/>
              </a:ext>
            </a:extLst>
          </p:cNvPr>
          <p:cNvGrpSpPr/>
          <p:nvPr/>
        </p:nvGrpSpPr>
        <p:grpSpPr>
          <a:xfrm>
            <a:off x="7783234" y="5087910"/>
            <a:ext cx="1168052" cy="1168052"/>
            <a:chOff x="1741118" y="3429000"/>
            <a:chExt cx="1168052" cy="1168052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57B12C96-4596-4283-937D-44C5995D3562}"/>
                </a:ext>
              </a:extLst>
            </p:cNvPr>
            <p:cNvSpPr/>
            <p:nvPr/>
          </p:nvSpPr>
          <p:spPr>
            <a:xfrm>
              <a:off x="1741118" y="3429000"/>
              <a:ext cx="1168052" cy="11680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55785B84-6F6B-4E50-B1A1-1DFF78B512F1}"/>
                </a:ext>
              </a:extLst>
            </p:cNvPr>
            <p:cNvSpPr/>
            <p:nvPr/>
          </p:nvSpPr>
          <p:spPr>
            <a:xfrm>
              <a:off x="1845334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4EA4050E-AC36-4FA6-92DE-12DC22E69979}"/>
                </a:ext>
              </a:extLst>
            </p:cNvPr>
            <p:cNvSpPr/>
            <p:nvPr/>
          </p:nvSpPr>
          <p:spPr>
            <a:xfrm>
              <a:off x="1845334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F8D06069-D1EC-46B1-8EA5-42FC73055457}"/>
                </a:ext>
              </a:extLst>
            </p:cNvPr>
            <p:cNvSpPr/>
            <p:nvPr/>
          </p:nvSpPr>
          <p:spPr>
            <a:xfrm>
              <a:off x="1845334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5FE62A18-4847-4A98-AB44-FFDD79E33763}"/>
                </a:ext>
              </a:extLst>
            </p:cNvPr>
            <p:cNvSpPr/>
            <p:nvPr/>
          </p:nvSpPr>
          <p:spPr>
            <a:xfrm>
              <a:off x="2521990" y="3538436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81FBA931-B3E1-4EF6-8A1E-1660B9A3D514}"/>
                </a:ext>
              </a:extLst>
            </p:cNvPr>
            <p:cNvSpPr/>
            <p:nvPr/>
          </p:nvSpPr>
          <p:spPr>
            <a:xfrm>
              <a:off x="2521990" y="386897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86415E7-B7F5-4381-BD5E-ED0956268EAB}"/>
                </a:ext>
              </a:extLst>
            </p:cNvPr>
            <p:cNvSpPr/>
            <p:nvPr/>
          </p:nvSpPr>
          <p:spPr>
            <a:xfrm>
              <a:off x="2521990" y="4186127"/>
              <a:ext cx="288098" cy="288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31C243AB-7107-4F25-A587-BBA148A4F245}"/>
                </a:ext>
              </a:extLst>
            </p:cNvPr>
            <p:cNvSpPr/>
            <p:nvPr/>
          </p:nvSpPr>
          <p:spPr>
            <a:xfrm>
              <a:off x="2183662" y="3868977"/>
              <a:ext cx="288098" cy="288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FCA1F42-868A-49E9-AA6D-0753761E26C7}"/>
              </a:ext>
            </a:extLst>
          </p:cNvPr>
          <p:cNvSpPr txBox="1"/>
          <p:nvPr/>
        </p:nvSpPr>
        <p:spPr>
          <a:xfrm>
            <a:off x="7633004" y="461698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54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59813-86A9-46BF-9251-CB3E5FDA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タイミングチャート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62B76AC-C244-47F0-BC51-2D3D7136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55" y="2027249"/>
            <a:ext cx="4884890" cy="2803502"/>
          </a:xfrm>
        </p:spPr>
      </p:pic>
    </p:spTree>
    <p:extLst>
      <p:ext uri="{BB962C8B-B14F-4D97-AF65-F5344CB8AC3E}">
        <p14:creationId xmlns:p14="http://schemas.microsoft.com/office/powerpoint/2010/main" val="55631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9EE44-96A8-4455-9115-40DFB5D0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671"/>
          </a:xfrm>
        </p:spPr>
        <p:txBody>
          <a:bodyPr/>
          <a:lstStyle/>
          <a:p>
            <a:r>
              <a:rPr kumimoji="1" lang="ja-JP" altLang="en-US" dirty="0"/>
              <a:t>ブロック図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46D857-237D-49B5-AFE8-30E128BC9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53" y="1212391"/>
            <a:ext cx="6745494" cy="334803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017F8A-0751-47BE-994E-E134AA74B5D7}"/>
              </a:ext>
            </a:extLst>
          </p:cNvPr>
          <p:cNvSpPr txBox="1"/>
          <p:nvPr/>
        </p:nvSpPr>
        <p:spPr>
          <a:xfrm>
            <a:off x="628650" y="4792380"/>
            <a:ext cx="7279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START</a:t>
            </a:r>
            <a:r>
              <a:rPr kumimoji="1" lang="ja-JP" altLang="en-US" sz="2000" dirty="0"/>
              <a:t>が立ち上がった次のクロックで乱数生成、デコードして出力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F525D1-CF24-4EED-A9D2-BB0EF1BE7F86}"/>
              </a:ext>
            </a:extLst>
          </p:cNvPr>
          <p:cNvSpPr txBox="1"/>
          <p:nvPr/>
        </p:nvSpPr>
        <p:spPr>
          <a:xfrm>
            <a:off x="1287768" y="5908098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LED [6:0]</a:t>
            </a:r>
            <a:endParaRPr kumimoji="1" lang="ja-JP" altLang="en-US" sz="20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F70A990-0F55-4774-BC40-401B97992E0F}"/>
              </a:ext>
            </a:extLst>
          </p:cNvPr>
          <p:cNvGrpSpPr/>
          <p:nvPr/>
        </p:nvGrpSpPr>
        <p:grpSpPr>
          <a:xfrm>
            <a:off x="2674607" y="5908098"/>
            <a:ext cx="3922329" cy="400110"/>
            <a:chOff x="2914649" y="5959366"/>
            <a:chExt cx="3922329" cy="40011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F0B323-108A-4659-B710-8C9DC4173F4B}"/>
                </a:ext>
              </a:extLst>
            </p:cNvPr>
            <p:cNvSpPr/>
            <p:nvPr/>
          </p:nvSpPr>
          <p:spPr>
            <a:xfrm>
              <a:off x="2914649" y="5959366"/>
              <a:ext cx="3922329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050AC70-749C-49BF-B29E-60F306FD3F7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B2914C-809A-4325-A282-9F120B6B7D48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3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53BAF4-BFFE-4639-9063-626F7B29071E}"/>
                </a:ext>
              </a:extLst>
            </p:cNvPr>
            <p:cNvCxnSpPr>
              <a:cxnSpLocks/>
            </p:cNvCxnSpPr>
            <p:nvPr/>
          </p:nvCxnSpPr>
          <p:spPr>
            <a:xfrm>
              <a:off x="5138738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1FBC47A-A37B-475D-9181-1F4A8907678A}"/>
                </a:ext>
              </a:extLst>
            </p:cNvPr>
            <p:cNvCxnSpPr>
              <a:cxnSpLocks/>
            </p:cNvCxnSpPr>
            <p:nvPr/>
          </p:nvCxnSpPr>
          <p:spPr>
            <a:xfrm>
              <a:off x="6257926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AA48D19-0289-420B-816B-0FE18ACF0C69}"/>
                </a:ext>
              </a:extLst>
            </p:cNvPr>
            <p:cNvCxnSpPr>
              <a:cxnSpLocks/>
            </p:cNvCxnSpPr>
            <p:nvPr/>
          </p:nvCxnSpPr>
          <p:spPr>
            <a:xfrm>
              <a:off x="4033837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2A88598B-6B2E-405A-AA38-8F99BE5249E7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12" y="5959366"/>
              <a:ext cx="0" cy="400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EC5957-8477-469F-84F5-C868A32B9D4B}"/>
              </a:ext>
            </a:extLst>
          </p:cNvPr>
          <p:cNvSpPr txBox="1"/>
          <p:nvPr/>
        </p:nvSpPr>
        <p:spPr>
          <a:xfrm>
            <a:off x="6307410" y="120384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DICE.v</a:t>
            </a:r>
            <a:endParaRPr kumimoji="1" lang="ja-JP" altLang="en-US" sz="2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A54385-6AF7-4B00-9AE1-CB867C8620A2}"/>
              </a:ext>
            </a:extLst>
          </p:cNvPr>
          <p:cNvSpPr txBox="1"/>
          <p:nvPr/>
        </p:nvSpPr>
        <p:spPr>
          <a:xfrm>
            <a:off x="2510496" y="630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B3E8B6-C793-4E31-B2A3-FA3C10912D56}"/>
              </a:ext>
            </a:extLst>
          </p:cNvPr>
          <p:cNvSpPr txBox="1"/>
          <p:nvPr/>
        </p:nvSpPr>
        <p:spPr>
          <a:xfrm>
            <a:off x="6463863" y="63082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bit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9B9104-D38A-40F9-9098-793334BA207B}"/>
              </a:ext>
            </a:extLst>
          </p:cNvPr>
          <p:cNvSpPr txBox="1"/>
          <p:nvPr/>
        </p:nvSpPr>
        <p:spPr>
          <a:xfrm>
            <a:off x="2760089" y="58672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g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1B4B5B1-14C7-4E93-A0FA-68D3AB0D189B}"/>
              </a:ext>
            </a:extLst>
          </p:cNvPr>
          <p:cNvSpPr txBox="1"/>
          <p:nvPr/>
        </p:nvSpPr>
        <p:spPr>
          <a:xfrm flipH="1">
            <a:off x="6150957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893046C-477E-4E37-A605-70F2C8C44EB9}"/>
              </a:ext>
            </a:extLst>
          </p:cNvPr>
          <p:cNvSpPr txBox="1"/>
          <p:nvPr/>
        </p:nvSpPr>
        <p:spPr>
          <a:xfrm flipH="1">
            <a:off x="5592350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b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C9B20D-B857-4FED-B159-EC5140E9E04B}"/>
              </a:ext>
            </a:extLst>
          </p:cNvPr>
          <p:cNvSpPr txBox="1"/>
          <p:nvPr/>
        </p:nvSpPr>
        <p:spPr>
          <a:xfrm flipH="1">
            <a:off x="5029326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c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5FFD402-493F-4A06-B666-8C8AC11AC0DB}"/>
              </a:ext>
            </a:extLst>
          </p:cNvPr>
          <p:cNvSpPr txBox="1"/>
          <p:nvPr/>
        </p:nvSpPr>
        <p:spPr>
          <a:xfrm flipH="1">
            <a:off x="4451731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867037-3EE8-4427-9E34-F125A2324CDA}"/>
              </a:ext>
            </a:extLst>
          </p:cNvPr>
          <p:cNvSpPr txBox="1"/>
          <p:nvPr/>
        </p:nvSpPr>
        <p:spPr>
          <a:xfrm flipH="1">
            <a:off x="3906424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e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08C642-9BCE-414A-AED6-F102BB7AC5D0}"/>
              </a:ext>
            </a:extLst>
          </p:cNvPr>
          <p:cNvSpPr txBox="1"/>
          <p:nvPr/>
        </p:nvSpPr>
        <p:spPr>
          <a:xfrm flipH="1">
            <a:off x="3350260" y="5867227"/>
            <a:ext cx="3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f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106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882778B-337D-4217-8032-B0554E992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41301"/>
            <a:ext cx="8215694" cy="32072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729D55-C602-4834-95B2-A1A4EA35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6BF3C-CAAE-47CA-8369-76C1F576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4145"/>
            <a:ext cx="7886700" cy="562756"/>
          </a:xfrm>
        </p:spPr>
        <p:txBody>
          <a:bodyPr/>
          <a:lstStyle/>
          <a:p>
            <a:r>
              <a:rPr kumimoji="1" lang="en-US" altLang="ja-JP" dirty="0"/>
              <a:t>Random</a:t>
            </a:r>
            <a:r>
              <a:rPr kumimoji="1" lang="ja-JP" altLang="en-US" dirty="0"/>
              <a:t> </a:t>
            </a:r>
            <a:r>
              <a:rPr kumimoji="1" lang="en-US" altLang="ja-JP" dirty="0"/>
              <a:t>Number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Generator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21F22-924C-4548-878A-CC7AC3995F32}"/>
              </a:ext>
            </a:extLst>
          </p:cNvPr>
          <p:cNvSpPr txBox="1"/>
          <p:nvPr/>
        </p:nvSpPr>
        <p:spPr>
          <a:xfrm>
            <a:off x="628650" y="5842337"/>
            <a:ext cx="47584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Counter[2:0]	:	0 ~ 5 </a:t>
            </a:r>
            <a:r>
              <a:rPr kumimoji="1" lang="ja-JP" altLang="en-US" sz="2000" dirty="0"/>
              <a:t>でループ</a:t>
            </a:r>
            <a:endParaRPr kumimoji="1" lang="en-US" altLang="ja-JP" sz="2000" dirty="0"/>
          </a:p>
          <a:p>
            <a:r>
              <a:rPr kumimoji="1" lang="en-US" altLang="ja-JP" sz="2000" dirty="0"/>
              <a:t>START</a:t>
            </a:r>
            <a:r>
              <a:rPr kumimoji="1" lang="ja-JP" altLang="en-US" sz="2000" dirty="0"/>
              <a:t>が立っていたらカウンタの値を出力</a:t>
            </a:r>
            <a:endParaRPr kumimoji="1" lang="en-US" altLang="ja-JP" sz="2000" dirty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START</a:t>
            </a:r>
            <a:r>
              <a:rPr kumimoji="1" lang="ja-JP" altLang="en-US" sz="2000" dirty="0"/>
              <a:t>が下がっていたら値を保持）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4E0910-4993-44C6-AF4E-128ADCF64EDE}"/>
              </a:ext>
            </a:extLst>
          </p:cNvPr>
          <p:cNvSpPr txBox="1"/>
          <p:nvPr/>
        </p:nvSpPr>
        <p:spPr>
          <a:xfrm>
            <a:off x="6550488" y="479326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RNG.v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39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29D55-C602-4834-95B2-A1A4EA35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6BF3C-CAAE-47CA-8369-76C1F576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4145"/>
            <a:ext cx="7886700" cy="562756"/>
          </a:xfrm>
        </p:spPr>
        <p:txBody>
          <a:bodyPr/>
          <a:lstStyle/>
          <a:p>
            <a:r>
              <a:rPr kumimoji="1" lang="en-US" altLang="ja-JP" dirty="0"/>
              <a:t>Random</a:t>
            </a:r>
            <a:r>
              <a:rPr kumimoji="1" lang="ja-JP" altLang="en-US" dirty="0"/>
              <a:t> </a:t>
            </a:r>
            <a:r>
              <a:rPr kumimoji="1" lang="en-US" altLang="ja-JP" dirty="0"/>
              <a:t>Number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Generator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21F22-924C-4548-878A-CC7AC3995F32}"/>
              </a:ext>
            </a:extLst>
          </p:cNvPr>
          <p:cNvSpPr txBox="1"/>
          <p:nvPr/>
        </p:nvSpPr>
        <p:spPr>
          <a:xfrm>
            <a:off x="628650" y="5440080"/>
            <a:ext cx="47584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Counter[2:0]	:	0 ~ 5 </a:t>
            </a:r>
            <a:r>
              <a:rPr kumimoji="1" lang="ja-JP" altLang="en-US" sz="2000" dirty="0"/>
              <a:t>でループ</a:t>
            </a:r>
            <a:endParaRPr kumimoji="1" lang="en-US" altLang="ja-JP" sz="2000" dirty="0"/>
          </a:p>
          <a:p>
            <a:r>
              <a:rPr kumimoji="1" lang="en-US" altLang="ja-JP" sz="2000" dirty="0"/>
              <a:t>START</a:t>
            </a:r>
            <a:r>
              <a:rPr kumimoji="1" lang="ja-JP" altLang="en-US" sz="2000" dirty="0"/>
              <a:t>が立っていたらカウンタの値を出力</a:t>
            </a:r>
            <a:endParaRPr kumimoji="1" lang="en-US" altLang="ja-JP" sz="2000" dirty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START</a:t>
            </a:r>
            <a:r>
              <a:rPr kumimoji="1" lang="ja-JP" altLang="en-US" sz="2000" dirty="0"/>
              <a:t>が下がっていたら０）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C8DC09F-DE84-47C5-8E64-1815596AD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2" y="2047875"/>
            <a:ext cx="7507356" cy="294322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4E0910-4993-44C6-AF4E-128ADCF64EDE}"/>
              </a:ext>
            </a:extLst>
          </p:cNvPr>
          <p:cNvSpPr txBox="1"/>
          <p:nvPr/>
        </p:nvSpPr>
        <p:spPr>
          <a:xfrm>
            <a:off x="6212160" y="2031886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RNG.v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50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1601</TotalTime>
  <Words>145</Words>
  <Application>Microsoft Office PowerPoint</Application>
  <PresentationFormat>画面に合わせる (4:3)</PresentationFormat>
  <Paragraphs>85</Paragraphs>
  <Slides>5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游ゴシック</vt:lpstr>
      <vt:lpstr>Arial</vt:lpstr>
      <vt:lpstr>Office テーマ</vt:lpstr>
      <vt:lpstr>PowerPoint プレゼンテーション</vt:lpstr>
      <vt:lpstr>タイミングチャート</vt:lpstr>
      <vt:lpstr>ブロック図</vt:lpstr>
      <vt:lpstr>ブロック図</vt:lpstr>
      <vt:lpstr>ブロック図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Into Shunsuke</dc:creator>
  <cp:lastModifiedBy>Into Shunsuke</cp:lastModifiedBy>
  <cp:revision>71</cp:revision>
  <dcterms:created xsi:type="dcterms:W3CDTF">2019-05-24T07:58:21Z</dcterms:created>
  <dcterms:modified xsi:type="dcterms:W3CDTF">2019-07-03T09:13:02Z</dcterms:modified>
</cp:coreProperties>
</file>