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0" d="100"/>
          <a:sy n="70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</a:t>
            </a:r>
            <a:r>
              <a:rPr lang="en-GB" dirty="0" smtClean="0"/>
              <a:t>Java</a:t>
            </a:r>
            <a:r>
              <a:rPr lang="en-GB" baseline="0" dirty="0" smtClean="0"/>
              <a:t> – each leaf class is a </a:t>
            </a:r>
            <a:r>
              <a:rPr lang="en-GB" baseline="0" dirty="0" err="1" smtClean="0"/>
              <a:t>JavaBean</a:t>
            </a:r>
            <a:r>
              <a:rPr lang="en-GB" baseline="0" dirty="0" smtClean="0"/>
              <a:t>!  This is a better way of </a:t>
            </a:r>
            <a:r>
              <a:rPr lang="en-GB" baseline="0" smtClean="0"/>
              <a:t>joining beans!</a:t>
            </a:r>
            <a:endParaRPr lang="en-GB" dirty="0" smtClean="0"/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is a module which</a:t>
            </a:r>
            <a:r>
              <a:rPr lang="en-GB" baseline="0" dirty="0" smtClean="0"/>
              <a:t> </a:t>
            </a:r>
            <a:r>
              <a:rPr lang="en-GB" dirty="0" smtClean="0"/>
              <a:t>is explicit</a:t>
            </a:r>
            <a:r>
              <a:rPr lang="en-GB" baseline="0" dirty="0" smtClean="0"/>
              <a:t> about dependencies on other strata.</a:t>
            </a:r>
          </a:p>
          <a:p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import / export rules – designed to provide hiding &amp; intent, but allow reaching in if needed.</a:t>
            </a:r>
          </a:p>
          <a:p>
            <a:r>
              <a:rPr lang="en-GB" baseline="0" dirty="0" smtClean="0"/>
              <a:t>- Full nesting</a:t>
            </a:r>
          </a:p>
          <a:p>
            <a:r>
              <a:rPr lang="en-GB" baseline="0" dirty="0" smtClean="0"/>
              <a:t>- 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Actual research question: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Can </a:t>
            </a:r>
            <a:r>
              <a:rPr lang="en-GB" sz="1200" dirty="0" smtClean="0"/>
              <a:t>we devise an architectural approach to software that naturally builds extensibility into a system as it is constructed, which also respects the underlying forces and constraints between extension and base application developers?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Challenges: difficult to educate developers; why handle the learning complexity? How to make it compelling?  Not a complexity thing – consider how much complexity J2EE/EJB developers have coped with...  Is it a hype thing?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63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Andrew </a:t>
            </a:r>
            <a:r>
              <a:rPr lang="en-GB" dirty="0" smtClean="0">
                <a:solidFill>
                  <a:schemeClr val="bg1"/>
                </a:solidFill>
              </a:rPr>
              <a:t>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[SGW94]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3: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Desk </a:t>
            </a:r>
            <a:r>
              <a:rPr lang="en-GB" sz="2200" b="1" i="1" dirty="0" smtClean="0"/>
              <a:t>replaces Desk</a:t>
            </a:r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Architecture /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help each other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Unifies reuse and evolution concepts at design stage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pPr lvl="1"/>
            <a:r>
              <a:rPr lang="en-GB" dirty="0" smtClean="0"/>
              <a:t>Slightly “uncanny” feeling – agile architecture!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Evolve is aimed 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3141</TotalTime>
  <Words>1928</Words>
  <Application>Microsoft Office PowerPoint</Application>
  <PresentationFormat>On-screen Show (4:3)</PresentationFormat>
  <Paragraphs>367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266</cp:revision>
  <dcterms:created xsi:type="dcterms:W3CDTF">2011-01-19T08:09:01Z</dcterms:created>
  <dcterms:modified xsi:type="dcterms:W3CDTF">2011-02-03T23:19:05Z</dcterms:modified>
</cp:coreProperties>
</file>