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30"/>
  </p:notesMasterIdLst>
  <p:sldIdLst>
    <p:sldId id="256" r:id="rId2"/>
    <p:sldId id="283" r:id="rId3"/>
    <p:sldId id="282" r:id="rId4"/>
    <p:sldId id="302" r:id="rId5"/>
    <p:sldId id="303" r:id="rId6"/>
    <p:sldId id="304" r:id="rId7"/>
    <p:sldId id="305" r:id="rId8"/>
    <p:sldId id="286" r:id="rId9"/>
    <p:sldId id="289" r:id="rId10"/>
    <p:sldId id="290" r:id="rId11"/>
    <p:sldId id="292" r:id="rId12"/>
    <p:sldId id="293" r:id="rId13"/>
    <p:sldId id="294" r:id="rId14"/>
    <p:sldId id="287" r:id="rId15"/>
    <p:sldId id="306" r:id="rId16"/>
    <p:sldId id="308" r:id="rId17"/>
    <p:sldId id="309" r:id="rId18"/>
    <p:sldId id="312" r:id="rId19"/>
    <p:sldId id="310" r:id="rId20"/>
    <p:sldId id="311" r:id="rId21"/>
    <p:sldId id="297" r:id="rId22"/>
    <p:sldId id="313" r:id="rId23"/>
    <p:sldId id="296" r:id="rId24"/>
    <p:sldId id="301" r:id="rId25"/>
    <p:sldId id="298" r:id="rId26"/>
    <p:sldId id="299" r:id="rId27"/>
    <p:sldId id="300" r:id="rId28"/>
    <p:sldId id="314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78392" autoAdjust="0"/>
  </p:normalViewPr>
  <p:slideViewPr>
    <p:cSldViewPr>
      <p:cViewPr varScale="1">
        <p:scale>
          <a:sx n="70" d="100"/>
          <a:sy n="70" d="100"/>
        </p:scale>
        <p:origin x="-131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770" y="-96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B233AD-5745-4EB2-9F6F-4F6DBB460A03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90BD477A-F3D2-48FB-8568-C0E74D0CB107}">
      <dgm:prSet phldrT="[Text]"/>
      <dgm:spPr/>
      <dgm:t>
        <a:bodyPr/>
        <a:lstStyle/>
        <a:p>
          <a:r>
            <a:rPr lang="en-GB" smtClean="0"/>
            <a:t> singleton</a:t>
          </a:r>
          <a:endParaRPr lang="en-GB" dirty="0"/>
        </a:p>
      </dgm:t>
    </dgm:pt>
    <dgm:pt modelId="{FF987B65-30DF-4311-9AB1-B7C3460CD950}" type="parTrans" cxnId="{788728F3-6BE9-42F7-A366-C83F9D60CDBA}">
      <dgm:prSet/>
      <dgm:spPr/>
      <dgm:t>
        <a:bodyPr/>
        <a:lstStyle/>
        <a:p>
          <a:endParaRPr lang="en-GB"/>
        </a:p>
      </dgm:t>
    </dgm:pt>
    <dgm:pt modelId="{FD83F9C1-E38D-427C-8750-F62452789EFC}" type="sibTrans" cxnId="{788728F3-6BE9-42F7-A366-C83F9D60CDBA}">
      <dgm:prSet/>
      <dgm:spPr/>
      <dgm:t>
        <a:bodyPr/>
        <a:lstStyle/>
        <a:p>
          <a:endParaRPr lang="en-GB"/>
        </a:p>
      </dgm:t>
    </dgm:pt>
    <dgm:pt modelId="{D1AEB541-3FAB-482A-A11F-E12439F0D395}">
      <dgm:prSet phldrT="[Text]"/>
      <dgm:spPr/>
      <dgm:t>
        <a:bodyPr/>
        <a:lstStyle/>
        <a:p>
          <a:endParaRPr lang="en-GB" dirty="0"/>
        </a:p>
      </dgm:t>
    </dgm:pt>
    <dgm:pt modelId="{B2C81D0C-CF25-44FE-BE6F-97865317D0C1}" type="parTrans" cxnId="{498AECEA-75E6-454F-931A-33CE95C703BD}">
      <dgm:prSet/>
      <dgm:spPr/>
      <dgm:t>
        <a:bodyPr/>
        <a:lstStyle/>
        <a:p>
          <a:endParaRPr lang="en-GB"/>
        </a:p>
      </dgm:t>
    </dgm:pt>
    <dgm:pt modelId="{F4B067D1-C215-403A-8CAF-51C55EA1F17C}" type="sibTrans" cxnId="{498AECEA-75E6-454F-931A-33CE95C703BD}">
      <dgm:prSet/>
      <dgm:spPr/>
      <dgm:t>
        <a:bodyPr/>
        <a:lstStyle/>
        <a:p>
          <a:endParaRPr lang="en-GB"/>
        </a:p>
      </dgm:t>
    </dgm:pt>
    <dgm:pt modelId="{18AA767B-8F13-44D0-A5B7-B66587ED9509}">
      <dgm:prSet phldrT="[Text]"/>
      <dgm:spPr/>
      <dgm:t>
        <a:bodyPr/>
        <a:lstStyle/>
        <a:p>
          <a:r>
            <a:rPr lang="en-GB" dirty="0" smtClean="0"/>
            <a:t> </a:t>
          </a:r>
          <a:endParaRPr lang="en-GB" dirty="0"/>
        </a:p>
      </dgm:t>
    </dgm:pt>
    <dgm:pt modelId="{3286C7EE-EE19-4F76-8550-6C1D9933B3C8}" type="parTrans" cxnId="{94E6ED31-052F-4D6E-B9F3-D3A4C77FDBA0}">
      <dgm:prSet/>
      <dgm:spPr/>
      <dgm:t>
        <a:bodyPr/>
        <a:lstStyle/>
        <a:p>
          <a:endParaRPr lang="en-GB"/>
        </a:p>
      </dgm:t>
    </dgm:pt>
    <dgm:pt modelId="{B7D2737A-716D-4126-81B3-1562CBAC0F0A}" type="sibTrans" cxnId="{94E6ED31-052F-4D6E-B9F3-D3A4C77FDBA0}">
      <dgm:prSet/>
      <dgm:spPr/>
      <dgm:t>
        <a:bodyPr/>
        <a:lstStyle/>
        <a:p>
          <a:endParaRPr lang="en-GB"/>
        </a:p>
      </dgm:t>
    </dgm:pt>
    <dgm:pt modelId="{C0A597CB-F0C7-4F18-8A30-8FC905DE53CF}">
      <dgm:prSet phldrT="[Text]"/>
      <dgm:spPr/>
      <dgm:t>
        <a:bodyPr/>
        <a:lstStyle/>
        <a:p>
          <a:endParaRPr lang="en-GB" dirty="0"/>
        </a:p>
      </dgm:t>
    </dgm:pt>
    <dgm:pt modelId="{3A44D7EB-8233-4838-851F-F5823DFA55C5}" type="parTrans" cxnId="{FA9243E9-9D24-4126-BCD8-757919FADFA2}">
      <dgm:prSet/>
      <dgm:spPr/>
      <dgm:t>
        <a:bodyPr/>
        <a:lstStyle/>
        <a:p>
          <a:endParaRPr lang="en-GB"/>
        </a:p>
      </dgm:t>
    </dgm:pt>
    <dgm:pt modelId="{DCB1FED4-3A57-4E7F-A9C9-173595ADB782}" type="sibTrans" cxnId="{FA9243E9-9D24-4126-BCD8-757919FADFA2}">
      <dgm:prSet/>
      <dgm:spPr/>
      <dgm:t>
        <a:bodyPr/>
        <a:lstStyle/>
        <a:p>
          <a:endParaRPr lang="en-GB"/>
        </a:p>
      </dgm:t>
    </dgm:pt>
    <dgm:pt modelId="{E0268EA0-469D-4359-9C06-7817EBC37373}">
      <dgm:prSet phldrT="[Text]"/>
      <dgm:spPr/>
      <dgm:t>
        <a:bodyPr/>
        <a:lstStyle/>
        <a:p>
          <a:endParaRPr lang="en-GB" dirty="0"/>
        </a:p>
      </dgm:t>
    </dgm:pt>
    <dgm:pt modelId="{2CC5732E-74DA-4DF2-ACFD-6025D06A4FFE}" type="parTrans" cxnId="{EAB261AC-1D13-4239-B3F3-7AFBF6A85C66}">
      <dgm:prSet/>
      <dgm:spPr/>
      <dgm:t>
        <a:bodyPr/>
        <a:lstStyle/>
        <a:p>
          <a:endParaRPr lang="en-GB"/>
        </a:p>
      </dgm:t>
    </dgm:pt>
    <dgm:pt modelId="{1561F31F-28C7-42E4-830E-D2AC302B31F9}" type="sibTrans" cxnId="{EAB261AC-1D13-4239-B3F3-7AFBF6A85C66}">
      <dgm:prSet/>
      <dgm:spPr/>
      <dgm:t>
        <a:bodyPr/>
        <a:lstStyle/>
        <a:p>
          <a:endParaRPr lang="en-GB"/>
        </a:p>
      </dgm:t>
    </dgm:pt>
    <dgm:pt modelId="{5168E9A8-A195-4C76-B015-F3431E1743B8}">
      <dgm:prSet phldrT="[Text]"/>
      <dgm:spPr/>
      <dgm:t>
        <a:bodyPr/>
        <a:lstStyle/>
        <a:p>
          <a:endParaRPr lang="en-GB" dirty="0"/>
        </a:p>
      </dgm:t>
    </dgm:pt>
    <dgm:pt modelId="{6C2FEDCD-F259-4536-9D33-DEF8C8AE93ED}" type="sibTrans" cxnId="{63C8D014-1640-4B62-B9BA-B0FE93AFE78F}">
      <dgm:prSet/>
      <dgm:spPr/>
      <dgm:t>
        <a:bodyPr/>
        <a:lstStyle/>
        <a:p>
          <a:endParaRPr lang="en-GB"/>
        </a:p>
      </dgm:t>
    </dgm:pt>
    <dgm:pt modelId="{751581C6-31BE-4D5B-81CC-E99F9784C7F6}" type="parTrans" cxnId="{63C8D014-1640-4B62-B9BA-B0FE93AFE78F}">
      <dgm:prSet/>
      <dgm:spPr/>
      <dgm:t>
        <a:bodyPr/>
        <a:lstStyle/>
        <a:p>
          <a:endParaRPr lang="en-GB"/>
        </a:p>
      </dgm:t>
    </dgm:pt>
    <dgm:pt modelId="{2E8EA0A9-8F83-4740-AB78-01294C1743E3}" type="pres">
      <dgm:prSet presAssocID="{AFB233AD-5745-4EB2-9F6F-4F6DBB460A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0E110773-D04A-4CAE-93C0-1D8F4573F109}" type="pres">
      <dgm:prSet presAssocID="{5168E9A8-A195-4C76-B015-F3431E1743B8}" presName="hierRoot1" presStyleCnt="0"/>
      <dgm:spPr/>
    </dgm:pt>
    <dgm:pt modelId="{360985DB-BD57-42E9-B7D1-FCC226271671}" type="pres">
      <dgm:prSet presAssocID="{5168E9A8-A195-4C76-B015-F3431E1743B8}" presName="composite" presStyleCnt="0"/>
      <dgm:spPr/>
    </dgm:pt>
    <dgm:pt modelId="{7F9AAAEC-D1DE-4660-99EF-4AD43ABF7720}" type="pres">
      <dgm:prSet presAssocID="{5168E9A8-A195-4C76-B015-F3431E1743B8}" presName="background" presStyleLbl="node0" presStyleIdx="0" presStyleCnt="1"/>
      <dgm:spPr/>
    </dgm:pt>
    <dgm:pt modelId="{D6A2D5BD-8614-4503-A84C-FC97E15250B3}" type="pres">
      <dgm:prSet presAssocID="{5168E9A8-A195-4C76-B015-F3431E1743B8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42822E8-5CD0-46A0-A247-94E39C9945E4}" type="pres">
      <dgm:prSet presAssocID="{5168E9A8-A195-4C76-B015-F3431E1743B8}" presName="hierChild2" presStyleCnt="0"/>
      <dgm:spPr/>
    </dgm:pt>
    <dgm:pt modelId="{32EED4AC-2572-49B7-A5E6-F60C8E0F41DA}" type="pres">
      <dgm:prSet presAssocID="{FF987B65-30DF-4311-9AB1-B7C3460CD950}" presName="Name10" presStyleLbl="parChTrans1D2" presStyleIdx="0" presStyleCnt="3"/>
      <dgm:spPr/>
      <dgm:t>
        <a:bodyPr/>
        <a:lstStyle/>
        <a:p>
          <a:endParaRPr lang="en-GB"/>
        </a:p>
      </dgm:t>
    </dgm:pt>
    <dgm:pt modelId="{C11E4298-BDDA-4405-84E5-6D1697846265}" type="pres">
      <dgm:prSet presAssocID="{90BD477A-F3D2-48FB-8568-C0E74D0CB107}" presName="hierRoot2" presStyleCnt="0"/>
      <dgm:spPr/>
    </dgm:pt>
    <dgm:pt modelId="{DC293FAA-000A-4E2A-9AFE-95B3DBDC5ED5}" type="pres">
      <dgm:prSet presAssocID="{90BD477A-F3D2-48FB-8568-C0E74D0CB107}" presName="composite2" presStyleCnt="0"/>
      <dgm:spPr/>
    </dgm:pt>
    <dgm:pt modelId="{0CD321DA-7F72-43D7-ACC0-AF3786149819}" type="pres">
      <dgm:prSet presAssocID="{90BD477A-F3D2-48FB-8568-C0E74D0CB107}" presName="background2" presStyleLbl="node2" presStyleIdx="0" presStyleCnt="3"/>
      <dgm:spPr/>
    </dgm:pt>
    <dgm:pt modelId="{9432434E-B235-4797-99D3-187C044AB0C7}" type="pres">
      <dgm:prSet presAssocID="{90BD477A-F3D2-48FB-8568-C0E74D0CB107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5547A4E-E4E1-46A7-9ABD-3842361CCA77}" type="pres">
      <dgm:prSet presAssocID="{90BD477A-F3D2-48FB-8568-C0E74D0CB107}" presName="hierChild3" presStyleCnt="0"/>
      <dgm:spPr/>
    </dgm:pt>
    <dgm:pt modelId="{E713E1F6-359C-4139-93E7-78C5DE0FBF10}" type="pres">
      <dgm:prSet presAssocID="{B2C81D0C-CF25-44FE-BE6F-97865317D0C1}" presName="Name10" presStyleLbl="parChTrans1D2" presStyleIdx="1" presStyleCnt="3"/>
      <dgm:spPr/>
      <dgm:t>
        <a:bodyPr/>
        <a:lstStyle/>
        <a:p>
          <a:endParaRPr lang="en-GB"/>
        </a:p>
      </dgm:t>
    </dgm:pt>
    <dgm:pt modelId="{B5D1AD24-3F63-4841-B782-87C107C11109}" type="pres">
      <dgm:prSet presAssocID="{D1AEB541-3FAB-482A-A11F-E12439F0D395}" presName="hierRoot2" presStyleCnt="0"/>
      <dgm:spPr/>
    </dgm:pt>
    <dgm:pt modelId="{D59A3815-CE93-48D7-9771-BECBF148D0A6}" type="pres">
      <dgm:prSet presAssocID="{D1AEB541-3FAB-482A-A11F-E12439F0D395}" presName="composite2" presStyleCnt="0"/>
      <dgm:spPr/>
    </dgm:pt>
    <dgm:pt modelId="{BC9B404D-5FCF-4AD6-9466-4F1ED91510FE}" type="pres">
      <dgm:prSet presAssocID="{D1AEB541-3FAB-482A-A11F-E12439F0D395}" presName="background2" presStyleLbl="node2" presStyleIdx="1" presStyleCnt="3"/>
      <dgm:spPr/>
    </dgm:pt>
    <dgm:pt modelId="{D8246732-8807-4933-82AF-9D0C543B24EB}" type="pres">
      <dgm:prSet presAssocID="{D1AEB541-3FAB-482A-A11F-E12439F0D395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898BC07-DBF5-42B5-B5DF-4E68CEC74F42}" type="pres">
      <dgm:prSet presAssocID="{D1AEB541-3FAB-482A-A11F-E12439F0D395}" presName="hierChild3" presStyleCnt="0"/>
      <dgm:spPr/>
    </dgm:pt>
    <dgm:pt modelId="{D8ABBB7D-A378-4E12-AEF0-D8368416D56B}" type="pres">
      <dgm:prSet presAssocID="{3286C7EE-EE19-4F76-8550-6C1D9933B3C8}" presName="Name10" presStyleLbl="parChTrans1D2" presStyleIdx="2" presStyleCnt="3"/>
      <dgm:spPr/>
      <dgm:t>
        <a:bodyPr/>
        <a:lstStyle/>
        <a:p>
          <a:endParaRPr lang="en-GB"/>
        </a:p>
      </dgm:t>
    </dgm:pt>
    <dgm:pt modelId="{87AD439C-52B2-4792-BA05-BCE8011AF97E}" type="pres">
      <dgm:prSet presAssocID="{18AA767B-8F13-44D0-A5B7-B66587ED9509}" presName="hierRoot2" presStyleCnt="0"/>
      <dgm:spPr/>
    </dgm:pt>
    <dgm:pt modelId="{58E3306A-39C5-40F1-8D29-39F69F03AE5E}" type="pres">
      <dgm:prSet presAssocID="{18AA767B-8F13-44D0-A5B7-B66587ED9509}" presName="composite2" presStyleCnt="0"/>
      <dgm:spPr/>
    </dgm:pt>
    <dgm:pt modelId="{D6D38F2F-D708-44E0-B464-24CF147535E7}" type="pres">
      <dgm:prSet presAssocID="{18AA767B-8F13-44D0-A5B7-B66587ED9509}" presName="background2" presStyleLbl="node2" presStyleIdx="2" presStyleCnt="3"/>
      <dgm:spPr/>
    </dgm:pt>
    <dgm:pt modelId="{FF2B1048-BE04-4258-AFC8-21AA7BB60771}" type="pres">
      <dgm:prSet presAssocID="{18AA767B-8F13-44D0-A5B7-B66587ED9509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0BAD5A8-E4BE-4F5D-BF05-6234B277C487}" type="pres">
      <dgm:prSet presAssocID="{18AA767B-8F13-44D0-A5B7-B66587ED9509}" presName="hierChild3" presStyleCnt="0"/>
      <dgm:spPr/>
    </dgm:pt>
    <dgm:pt modelId="{5F066E9E-C70C-4E62-A312-B5175E72F5A8}" type="pres">
      <dgm:prSet presAssocID="{2CC5732E-74DA-4DF2-ACFD-6025D06A4FFE}" presName="Name17" presStyleLbl="parChTrans1D3" presStyleIdx="0" presStyleCnt="2"/>
      <dgm:spPr/>
      <dgm:t>
        <a:bodyPr/>
        <a:lstStyle/>
        <a:p>
          <a:endParaRPr lang="en-GB"/>
        </a:p>
      </dgm:t>
    </dgm:pt>
    <dgm:pt modelId="{BF4A9CC0-A520-451E-80CA-A55286AD7D5A}" type="pres">
      <dgm:prSet presAssocID="{E0268EA0-469D-4359-9C06-7817EBC37373}" presName="hierRoot3" presStyleCnt="0"/>
      <dgm:spPr/>
    </dgm:pt>
    <dgm:pt modelId="{796ED2E8-9106-4071-8F98-556967C6EDB0}" type="pres">
      <dgm:prSet presAssocID="{E0268EA0-469D-4359-9C06-7817EBC37373}" presName="composite3" presStyleCnt="0"/>
      <dgm:spPr/>
    </dgm:pt>
    <dgm:pt modelId="{19D14D5A-093E-4BFB-9D37-5CF14F4B6975}" type="pres">
      <dgm:prSet presAssocID="{E0268EA0-469D-4359-9C06-7817EBC37373}" presName="background3" presStyleLbl="node3" presStyleIdx="0" presStyleCnt="2"/>
      <dgm:spPr/>
    </dgm:pt>
    <dgm:pt modelId="{9C85BF28-C368-4982-9C48-6F4EEE3A77A4}" type="pres">
      <dgm:prSet presAssocID="{E0268EA0-469D-4359-9C06-7817EBC37373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1DC3A08-FC88-4342-B611-E51D54ABD4DB}" type="pres">
      <dgm:prSet presAssocID="{E0268EA0-469D-4359-9C06-7817EBC37373}" presName="hierChild4" presStyleCnt="0"/>
      <dgm:spPr/>
    </dgm:pt>
    <dgm:pt modelId="{7F8508EB-5D69-4D41-86D3-5BF950A2011F}" type="pres">
      <dgm:prSet presAssocID="{3A44D7EB-8233-4838-851F-F5823DFA55C5}" presName="Name17" presStyleLbl="parChTrans1D3" presStyleIdx="1" presStyleCnt="2"/>
      <dgm:spPr/>
      <dgm:t>
        <a:bodyPr/>
        <a:lstStyle/>
        <a:p>
          <a:endParaRPr lang="en-GB"/>
        </a:p>
      </dgm:t>
    </dgm:pt>
    <dgm:pt modelId="{005C105F-F70E-4B12-A6F7-072C369815EF}" type="pres">
      <dgm:prSet presAssocID="{C0A597CB-F0C7-4F18-8A30-8FC905DE53CF}" presName="hierRoot3" presStyleCnt="0"/>
      <dgm:spPr/>
    </dgm:pt>
    <dgm:pt modelId="{7DF36401-E928-446B-B73A-3937A9F81C72}" type="pres">
      <dgm:prSet presAssocID="{C0A597CB-F0C7-4F18-8A30-8FC905DE53CF}" presName="composite3" presStyleCnt="0"/>
      <dgm:spPr/>
    </dgm:pt>
    <dgm:pt modelId="{E93BBE9D-C9BE-46EF-A08F-CBBF14145CDE}" type="pres">
      <dgm:prSet presAssocID="{C0A597CB-F0C7-4F18-8A30-8FC905DE53CF}" presName="background3" presStyleLbl="node3" presStyleIdx="1" presStyleCnt="2"/>
      <dgm:spPr/>
    </dgm:pt>
    <dgm:pt modelId="{EC90F048-BC12-4DE9-9945-8C4CD46BE5FC}" type="pres">
      <dgm:prSet presAssocID="{C0A597CB-F0C7-4F18-8A30-8FC905DE53CF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C072417-1294-45B8-AB6A-06473CF06A36}" type="pres">
      <dgm:prSet presAssocID="{C0A597CB-F0C7-4F18-8A30-8FC905DE53CF}" presName="hierChild4" presStyleCnt="0"/>
      <dgm:spPr/>
    </dgm:pt>
  </dgm:ptLst>
  <dgm:cxnLst>
    <dgm:cxn modelId="{D55BDDA4-3F34-49C2-8876-6D2C484345DB}" type="presOf" srcId="{5168E9A8-A195-4C76-B015-F3431E1743B8}" destId="{D6A2D5BD-8614-4503-A84C-FC97E15250B3}" srcOrd="0" destOrd="0" presId="urn:microsoft.com/office/officeart/2005/8/layout/hierarchy1"/>
    <dgm:cxn modelId="{788728F3-6BE9-42F7-A366-C83F9D60CDBA}" srcId="{5168E9A8-A195-4C76-B015-F3431E1743B8}" destId="{90BD477A-F3D2-48FB-8568-C0E74D0CB107}" srcOrd="0" destOrd="0" parTransId="{FF987B65-30DF-4311-9AB1-B7C3460CD950}" sibTransId="{FD83F9C1-E38D-427C-8750-F62452789EFC}"/>
    <dgm:cxn modelId="{99FE5CBE-A5E3-4904-A856-6FEB65F52FC7}" type="presOf" srcId="{AFB233AD-5745-4EB2-9F6F-4F6DBB460A03}" destId="{2E8EA0A9-8F83-4740-AB78-01294C1743E3}" srcOrd="0" destOrd="0" presId="urn:microsoft.com/office/officeart/2005/8/layout/hierarchy1"/>
    <dgm:cxn modelId="{20B1EB23-6A15-47C7-9B2C-453B36232143}" type="presOf" srcId="{18AA767B-8F13-44D0-A5B7-B66587ED9509}" destId="{FF2B1048-BE04-4258-AFC8-21AA7BB60771}" srcOrd="0" destOrd="0" presId="urn:microsoft.com/office/officeart/2005/8/layout/hierarchy1"/>
    <dgm:cxn modelId="{94E6ED31-052F-4D6E-B9F3-D3A4C77FDBA0}" srcId="{5168E9A8-A195-4C76-B015-F3431E1743B8}" destId="{18AA767B-8F13-44D0-A5B7-B66587ED9509}" srcOrd="2" destOrd="0" parTransId="{3286C7EE-EE19-4F76-8550-6C1D9933B3C8}" sibTransId="{B7D2737A-716D-4126-81B3-1562CBAC0F0A}"/>
    <dgm:cxn modelId="{EAB261AC-1D13-4239-B3F3-7AFBF6A85C66}" srcId="{18AA767B-8F13-44D0-A5B7-B66587ED9509}" destId="{E0268EA0-469D-4359-9C06-7817EBC37373}" srcOrd="0" destOrd="0" parTransId="{2CC5732E-74DA-4DF2-ACFD-6025D06A4FFE}" sibTransId="{1561F31F-28C7-42E4-830E-D2AC302B31F9}"/>
    <dgm:cxn modelId="{54A339FC-295F-4953-8168-D55D675AFAD4}" type="presOf" srcId="{3286C7EE-EE19-4F76-8550-6C1D9933B3C8}" destId="{D8ABBB7D-A378-4E12-AEF0-D8368416D56B}" srcOrd="0" destOrd="0" presId="urn:microsoft.com/office/officeart/2005/8/layout/hierarchy1"/>
    <dgm:cxn modelId="{63C8D014-1640-4B62-B9BA-B0FE93AFE78F}" srcId="{AFB233AD-5745-4EB2-9F6F-4F6DBB460A03}" destId="{5168E9A8-A195-4C76-B015-F3431E1743B8}" srcOrd="0" destOrd="0" parTransId="{751581C6-31BE-4D5B-81CC-E99F9784C7F6}" sibTransId="{6C2FEDCD-F259-4536-9D33-DEF8C8AE93ED}"/>
    <dgm:cxn modelId="{0CC837AC-83E2-4878-826E-976C5F58F0EE}" type="presOf" srcId="{B2C81D0C-CF25-44FE-BE6F-97865317D0C1}" destId="{E713E1F6-359C-4139-93E7-78C5DE0FBF10}" srcOrd="0" destOrd="0" presId="urn:microsoft.com/office/officeart/2005/8/layout/hierarchy1"/>
    <dgm:cxn modelId="{5003335B-661D-4048-AB79-4D65A866CB5A}" type="presOf" srcId="{FF987B65-30DF-4311-9AB1-B7C3460CD950}" destId="{32EED4AC-2572-49B7-A5E6-F60C8E0F41DA}" srcOrd="0" destOrd="0" presId="urn:microsoft.com/office/officeart/2005/8/layout/hierarchy1"/>
    <dgm:cxn modelId="{32DABAEC-BD83-4321-93FA-4492A63D3EB3}" type="presOf" srcId="{E0268EA0-469D-4359-9C06-7817EBC37373}" destId="{9C85BF28-C368-4982-9C48-6F4EEE3A77A4}" srcOrd="0" destOrd="0" presId="urn:microsoft.com/office/officeart/2005/8/layout/hierarchy1"/>
    <dgm:cxn modelId="{B231D615-253B-4C44-99E9-BE2281143268}" type="presOf" srcId="{3A44D7EB-8233-4838-851F-F5823DFA55C5}" destId="{7F8508EB-5D69-4D41-86D3-5BF950A2011F}" srcOrd="0" destOrd="0" presId="urn:microsoft.com/office/officeart/2005/8/layout/hierarchy1"/>
    <dgm:cxn modelId="{635B37C7-F1F2-4F91-A9D8-750B8BAC1B22}" type="presOf" srcId="{C0A597CB-F0C7-4F18-8A30-8FC905DE53CF}" destId="{EC90F048-BC12-4DE9-9945-8C4CD46BE5FC}" srcOrd="0" destOrd="0" presId="urn:microsoft.com/office/officeart/2005/8/layout/hierarchy1"/>
    <dgm:cxn modelId="{4E06053E-62A1-4E7F-90C2-A3E56A536E71}" type="presOf" srcId="{2CC5732E-74DA-4DF2-ACFD-6025D06A4FFE}" destId="{5F066E9E-C70C-4E62-A312-B5175E72F5A8}" srcOrd="0" destOrd="0" presId="urn:microsoft.com/office/officeart/2005/8/layout/hierarchy1"/>
    <dgm:cxn modelId="{1BFD953B-4158-4C8C-8C17-B5061ED794DD}" type="presOf" srcId="{90BD477A-F3D2-48FB-8568-C0E74D0CB107}" destId="{9432434E-B235-4797-99D3-187C044AB0C7}" srcOrd="0" destOrd="0" presId="urn:microsoft.com/office/officeart/2005/8/layout/hierarchy1"/>
    <dgm:cxn modelId="{FA9243E9-9D24-4126-BCD8-757919FADFA2}" srcId="{18AA767B-8F13-44D0-A5B7-B66587ED9509}" destId="{C0A597CB-F0C7-4F18-8A30-8FC905DE53CF}" srcOrd="1" destOrd="0" parTransId="{3A44D7EB-8233-4838-851F-F5823DFA55C5}" sibTransId="{DCB1FED4-3A57-4E7F-A9C9-173595ADB782}"/>
    <dgm:cxn modelId="{498AECEA-75E6-454F-931A-33CE95C703BD}" srcId="{5168E9A8-A195-4C76-B015-F3431E1743B8}" destId="{D1AEB541-3FAB-482A-A11F-E12439F0D395}" srcOrd="1" destOrd="0" parTransId="{B2C81D0C-CF25-44FE-BE6F-97865317D0C1}" sibTransId="{F4B067D1-C215-403A-8CAF-51C55EA1F17C}"/>
    <dgm:cxn modelId="{67B5637D-D4D9-484B-9B35-DFB7B1E1616C}" type="presOf" srcId="{D1AEB541-3FAB-482A-A11F-E12439F0D395}" destId="{D8246732-8807-4933-82AF-9D0C543B24EB}" srcOrd="0" destOrd="0" presId="urn:microsoft.com/office/officeart/2005/8/layout/hierarchy1"/>
    <dgm:cxn modelId="{5D146620-4F16-4D6C-8067-B00F5B8291B2}" type="presParOf" srcId="{2E8EA0A9-8F83-4740-AB78-01294C1743E3}" destId="{0E110773-D04A-4CAE-93C0-1D8F4573F109}" srcOrd="0" destOrd="0" presId="urn:microsoft.com/office/officeart/2005/8/layout/hierarchy1"/>
    <dgm:cxn modelId="{2D2B6539-1A56-453D-9F5F-3F765912BE27}" type="presParOf" srcId="{0E110773-D04A-4CAE-93C0-1D8F4573F109}" destId="{360985DB-BD57-42E9-B7D1-FCC226271671}" srcOrd="0" destOrd="0" presId="urn:microsoft.com/office/officeart/2005/8/layout/hierarchy1"/>
    <dgm:cxn modelId="{24915D47-E415-4702-BB69-A8612BA2812C}" type="presParOf" srcId="{360985DB-BD57-42E9-B7D1-FCC226271671}" destId="{7F9AAAEC-D1DE-4660-99EF-4AD43ABF7720}" srcOrd="0" destOrd="0" presId="urn:microsoft.com/office/officeart/2005/8/layout/hierarchy1"/>
    <dgm:cxn modelId="{074DFCFA-5E2F-42B6-9614-EFE71A424913}" type="presParOf" srcId="{360985DB-BD57-42E9-B7D1-FCC226271671}" destId="{D6A2D5BD-8614-4503-A84C-FC97E15250B3}" srcOrd="1" destOrd="0" presId="urn:microsoft.com/office/officeart/2005/8/layout/hierarchy1"/>
    <dgm:cxn modelId="{4823755B-373F-4E23-B061-2456AB199E58}" type="presParOf" srcId="{0E110773-D04A-4CAE-93C0-1D8F4573F109}" destId="{442822E8-5CD0-46A0-A247-94E39C9945E4}" srcOrd="1" destOrd="0" presId="urn:microsoft.com/office/officeart/2005/8/layout/hierarchy1"/>
    <dgm:cxn modelId="{3C52C549-FE3C-41D3-A6B8-32412EDF6925}" type="presParOf" srcId="{442822E8-5CD0-46A0-A247-94E39C9945E4}" destId="{32EED4AC-2572-49B7-A5E6-F60C8E0F41DA}" srcOrd="0" destOrd="0" presId="urn:microsoft.com/office/officeart/2005/8/layout/hierarchy1"/>
    <dgm:cxn modelId="{42FCD7F5-E7B5-408A-B772-6A7582A45F95}" type="presParOf" srcId="{442822E8-5CD0-46A0-A247-94E39C9945E4}" destId="{C11E4298-BDDA-4405-84E5-6D1697846265}" srcOrd="1" destOrd="0" presId="urn:microsoft.com/office/officeart/2005/8/layout/hierarchy1"/>
    <dgm:cxn modelId="{035D41C7-7D78-47F8-8D4A-AA736BAD864E}" type="presParOf" srcId="{C11E4298-BDDA-4405-84E5-6D1697846265}" destId="{DC293FAA-000A-4E2A-9AFE-95B3DBDC5ED5}" srcOrd="0" destOrd="0" presId="urn:microsoft.com/office/officeart/2005/8/layout/hierarchy1"/>
    <dgm:cxn modelId="{B5936D90-C2B9-4AF4-B66E-1BD1142A654F}" type="presParOf" srcId="{DC293FAA-000A-4E2A-9AFE-95B3DBDC5ED5}" destId="{0CD321DA-7F72-43D7-ACC0-AF3786149819}" srcOrd="0" destOrd="0" presId="urn:microsoft.com/office/officeart/2005/8/layout/hierarchy1"/>
    <dgm:cxn modelId="{FA562B19-A951-4C7E-B02C-7DCF54852C80}" type="presParOf" srcId="{DC293FAA-000A-4E2A-9AFE-95B3DBDC5ED5}" destId="{9432434E-B235-4797-99D3-187C044AB0C7}" srcOrd="1" destOrd="0" presId="urn:microsoft.com/office/officeart/2005/8/layout/hierarchy1"/>
    <dgm:cxn modelId="{4313FAFD-C63A-45E6-821C-60A5114EE444}" type="presParOf" srcId="{C11E4298-BDDA-4405-84E5-6D1697846265}" destId="{45547A4E-E4E1-46A7-9ABD-3842361CCA77}" srcOrd="1" destOrd="0" presId="urn:microsoft.com/office/officeart/2005/8/layout/hierarchy1"/>
    <dgm:cxn modelId="{BD297687-5C25-4B82-8C22-8665AA73017A}" type="presParOf" srcId="{442822E8-5CD0-46A0-A247-94E39C9945E4}" destId="{E713E1F6-359C-4139-93E7-78C5DE0FBF10}" srcOrd="2" destOrd="0" presId="urn:microsoft.com/office/officeart/2005/8/layout/hierarchy1"/>
    <dgm:cxn modelId="{DAD89883-6964-401A-83F7-E75301CEE810}" type="presParOf" srcId="{442822E8-5CD0-46A0-A247-94E39C9945E4}" destId="{B5D1AD24-3F63-4841-B782-87C107C11109}" srcOrd="3" destOrd="0" presId="urn:microsoft.com/office/officeart/2005/8/layout/hierarchy1"/>
    <dgm:cxn modelId="{89BA7F8E-7F1F-4E46-B773-7E9AB9AE7D05}" type="presParOf" srcId="{B5D1AD24-3F63-4841-B782-87C107C11109}" destId="{D59A3815-CE93-48D7-9771-BECBF148D0A6}" srcOrd="0" destOrd="0" presId="urn:microsoft.com/office/officeart/2005/8/layout/hierarchy1"/>
    <dgm:cxn modelId="{EF697534-6972-4E59-8180-5B6F97A91746}" type="presParOf" srcId="{D59A3815-CE93-48D7-9771-BECBF148D0A6}" destId="{BC9B404D-5FCF-4AD6-9466-4F1ED91510FE}" srcOrd="0" destOrd="0" presId="urn:microsoft.com/office/officeart/2005/8/layout/hierarchy1"/>
    <dgm:cxn modelId="{3B00EFCF-435A-45AB-BA4C-F69BCCD86645}" type="presParOf" srcId="{D59A3815-CE93-48D7-9771-BECBF148D0A6}" destId="{D8246732-8807-4933-82AF-9D0C543B24EB}" srcOrd="1" destOrd="0" presId="urn:microsoft.com/office/officeart/2005/8/layout/hierarchy1"/>
    <dgm:cxn modelId="{05D69C1E-6F5B-4814-BA26-B637A9151D07}" type="presParOf" srcId="{B5D1AD24-3F63-4841-B782-87C107C11109}" destId="{1898BC07-DBF5-42B5-B5DF-4E68CEC74F42}" srcOrd="1" destOrd="0" presId="urn:microsoft.com/office/officeart/2005/8/layout/hierarchy1"/>
    <dgm:cxn modelId="{33C3CEE0-735C-46CB-931A-9C66702963E3}" type="presParOf" srcId="{442822E8-5CD0-46A0-A247-94E39C9945E4}" destId="{D8ABBB7D-A378-4E12-AEF0-D8368416D56B}" srcOrd="4" destOrd="0" presId="urn:microsoft.com/office/officeart/2005/8/layout/hierarchy1"/>
    <dgm:cxn modelId="{26C51F27-5DE9-4B4C-BEFB-5EA013768F1F}" type="presParOf" srcId="{442822E8-5CD0-46A0-A247-94E39C9945E4}" destId="{87AD439C-52B2-4792-BA05-BCE8011AF97E}" srcOrd="5" destOrd="0" presId="urn:microsoft.com/office/officeart/2005/8/layout/hierarchy1"/>
    <dgm:cxn modelId="{0D4538A8-AB63-457C-8BAF-5416D6BAAD1C}" type="presParOf" srcId="{87AD439C-52B2-4792-BA05-BCE8011AF97E}" destId="{58E3306A-39C5-40F1-8D29-39F69F03AE5E}" srcOrd="0" destOrd="0" presId="urn:microsoft.com/office/officeart/2005/8/layout/hierarchy1"/>
    <dgm:cxn modelId="{8147B23B-025C-487A-AA23-C563C957CD73}" type="presParOf" srcId="{58E3306A-39C5-40F1-8D29-39F69F03AE5E}" destId="{D6D38F2F-D708-44E0-B464-24CF147535E7}" srcOrd="0" destOrd="0" presId="urn:microsoft.com/office/officeart/2005/8/layout/hierarchy1"/>
    <dgm:cxn modelId="{B2092933-2D6F-411E-9D7E-E093E3BBE4B8}" type="presParOf" srcId="{58E3306A-39C5-40F1-8D29-39F69F03AE5E}" destId="{FF2B1048-BE04-4258-AFC8-21AA7BB60771}" srcOrd="1" destOrd="0" presId="urn:microsoft.com/office/officeart/2005/8/layout/hierarchy1"/>
    <dgm:cxn modelId="{3EE1453F-2443-4F3E-8EE3-01659657E103}" type="presParOf" srcId="{87AD439C-52B2-4792-BA05-BCE8011AF97E}" destId="{E0BAD5A8-E4BE-4F5D-BF05-6234B277C487}" srcOrd="1" destOrd="0" presId="urn:microsoft.com/office/officeart/2005/8/layout/hierarchy1"/>
    <dgm:cxn modelId="{E569742C-1603-4152-9E4A-B624D52B5086}" type="presParOf" srcId="{E0BAD5A8-E4BE-4F5D-BF05-6234B277C487}" destId="{5F066E9E-C70C-4E62-A312-B5175E72F5A8}" srcOrd="0" destOrd="0" presId="urn:microsoft.com/office/officeart/2005/8/layout/hierarchy1"/>
    <dgm:cxn modelId="{4C396E28-0E10-4C98-B2BB-ECB3E7532210}" type="presParOf" srcId="{E0BAD5A8-E4BE-4F5D-BF05-6234B277C487}" destId="{BF4A9CC0-A520-451E-80CA-A55286AD7D5A}" srcOrd="1" destOrd="0" presId="urn:microsoft.com/office/officeart/2005/8/layout/hierarchy1"/>
    <dgm:cxn modelId="{E873152F-9492-4705-8452-7C350256804E}" type="presParOf" srcId="{BF4A9CC0-A520-451E-80CA-A55286AD7D5A}" destId="{796ED2E8-9106-4071-8F98-556967C6EDB0}" srcOrd="0" destOrd="0" presId="urn:microsoft.com/office/officeart/2005/8/layout/hierarchy1"/>
    <dgm:cxn modelId="{6FC26814-1FC0-49EE-97C6-D283694B10AB}" type="presParOf" srcId="{796ED2E8-9106-4071-8F98-556967C6EDB0}" destId="{19D14D5A-093E-4BFB-9D37-5CF14F4B6975}" srcOrd="0" destOrd="0" presId="urn:microsoft.com/office/officeart/2005/8/layout/hierarchy1"/>
    <dgm:cxn modelId="{76D774C6-0237-4B2E-B715-0FD114A1A4E3}" type="presParOf" srcId="{796ED2E8-9106-4071-8F98-556967C6EDB0}" destId="{9C85BF28-C368-4982-9C48-6F4EEE3A77A4}" srcOrd="1" destOrd="0" presId="urn:microsoft.com/office/officeart/2005/8/layout/hierarchy1"/>
    <dgm:cxn modelId="{75820E1A-2A6C-497B-8736-C0176013BD60}" type="presParOf" srcId="{BF4A9CC0-A520-451E-80CA-A55286AD7D5A}" destId="{01DC3A08-FC88-4342-B611-E51D54ABD4DB}" srcOrd="1" destOrd="0" presId="urn:microsoft.com/office/officeart/2005/8/layout/hierarchy1"/>
    <dgm:cxn modelId="{AC20F7D6-2143-40FB-893B-3EB832AD3FC7}" type="presParOf" srcId="{E0BAD5A8-E4BE-4F5D-BF05-6234B277C487}" destId="{7F8508EB-5D69-4D41-86D3-5BF950A2011F}" srcOrd="2" destOrd="0" presId="urn:microsoft.com/office/officeart/2005/8/layout/hierarchy1"/>
    <dgm:cxn modelId="{372EDBC5-4DCB-4DB0-A2FA-4159D0DA5F2B}" type="presParOf" srcId="{E0BAD5A8-E4BE-4F5D-BF05-6234B277C487}" destId="{005C105F-F70E-4B12-A6F7-072C369815EF}" srcOrd="3" destOrd="0" presId="urn:microsoft.com/office/officeart/2005/8/layout/hierarchy1"/>
    <dgm:cxn modelId="{773F4686-5F6F-4F58-A8BC-26D88CECE377}" type="presParOf" srcId="{005C105F-F70E-4B12-A6F7-072C369815EF}" destId="{7DF36401-E928-446B-B73A-3937A9F81C72}" srcOrd="0" destOrd="0" presId="urn:microsoft.com/office/officeart/2005/8/layout/hierarchy1"/>
    <dgm:cxn modelId="{C7A7A9A1-DA69-41A0-AA25-062EFF6F440D}" type="presParOf" srcId="{7DF36401-E928-446B-B73A-3937A9F81C72}" destId="{E93BBE9D-C9BE-46EF-A08F-CBBF14145CDE}" srcOrd="0" destOrd="0" presId="urn:microsoft.com/office/officeart/2005/8/layout/hierarchy1"/>
    <dgm:cxn modelId="{4122F019-616C-4698-8C69-12785EB1DE6C}" type="presParOf" srcId="{7DF36401-E928-446B-B73A-3937A9F81C72}" destId="{EC90F048-BC12-4DE9-9945-8C4CD46BE5FC}" srcOrd="1" destOrd="0" presId="urn:microsoft.com/office/officeart/2005/8/layout/hierarchy1"/>
    <dgm:cxn modelId="{35302AFE-3133-49D1-9DA6-6DB0089D464E}" type="presParOf" srcId="{005C105F-F70E-4B12-A6F7-072C369815EF}" destId="{6C072417-1294-45B8-AB6A-06473CF06A3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F8508EB-5D69-4D41-86D3-5BF950A2011F}">
      <dsp:nvSpPr>
        <dsp:cNvPr id="0" name=""/>
        <dsp:cNvSpPr/>
      </dsp:nvSpPr>
      <dsp:spPr>
        <a:xfrm>
          <a:off x="4307532" y="2419204"/>
          <a:ext cx="893861" cy="425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895"/>
              </a:lnTo>
              <a:lnTo>
                <a:pt x="893861" y="289895"/>
              </a:lnTo>
              <a:lnTo>
                <a:pt x="893861" y="425396"/>
              </a:lnTo>
            </a:path>
          </a:pathLst>
        </a:custGeom>
        <a:noFill/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66E9E-C70C-4E62-A312-B5175E72F5A8}">
      <dsp:nvSpPr>
        <dsp:cNvPr id="0" name=""/>
        <dsp:cNvSpPr/>
      </dsp:nvSpPr>
      <dsp:spPr>
        <a:xfrm>
          <a:off x="3413670" y="2419204"/>
          <a:ext cx="893861" cy="425396"/>
        </a:xfrm>
        <a:custGeom>
          <a:avLst/>
          <a:gdLst/>
          <a:ahLst/>
          <a:cxnLst/>
          <a:rect l="0" t="0" r="0" b="0"/>
          <a:pathLst>
            <a:path>
              <a:moveTo>
                <a:pt x="893861" y="0"/>
              </a:moveTo>
              <a:lnTo>
                <a:pt x="893861" y="289895"/>
              </a:lnTo>
              <a:lnTo>
                <a:pt x="0" y="289895"/>
              </a:lnTo>
              <a:lnTo>
                <a:pt x="0" y="425396"/>
              </a:lnTo>
            </a:path>
          </a:pathLst>
        </a:custGeom>
        <a:noFill/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ABBB7D-A378-4E12-AEF0-D8368416D56B}">
      <dsp:nvSpPr>
        <dsp:cNvPr id="0" name=""/>
        <dsp:cNvSpPr/>
      </dsp:nvSpPr>
      <dsp:spPr>
        <a:xfrm>
          <a:off x="2519808" y="1065004"/>
          <a:ext cx="1787723" cy="425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895"/>
              </a:lnTo>
              <a:lnTo>
                <a:pt x="1787723" y="289895"/>
              </a:lnTo>
              <a:lnTo>
                <a:pt x="1787723" y="425396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13E1F6-359C-4139-93E7-78C5DE0FBF10}">
      <dsp:nvSpPr>
        <dsp:cNvPr id="0" name=""/>
        <dsp:cNvSpPr/>
      </dsp:nvSpPr>
      <dsp:spPr>
        <a:xfrm>
          <a:off x="2474088" y="1065004"/>
          <a:ext cx="91440" cy="4253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5396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EED4AC-2572-49B7-A5E6-F60C8E0F41DA}">
      <dsp:nvSpPr>
        <dsp:cNvPr id="0" name=""/>
        <dsp:cNvSpPr/>
      </dsp:nvSpPr>
      <dsp:spPr>
        <a:xfrm>
          <a:off x="732085" y="1065004"/>
          <a:ext cx="1787723" cy="425396"/>
        </a:xfrm>
        <a:custGeom>
          <a:avLst/>
          <a:gdLst/>
          <a:ahLst/>
          <a:cxnLst/>
          <a:rect l="0" t="0" r="0" b="0"/>
          <a:pathLst>
            <a:path>
              <a:moveTo>
                <a:pt x="1787723" y="0"/>
              </a:moveTo>
              <a:lnTo>
                <a:pt x="1787723" y="289895"/>
              </a:lnTo>
              <a:lnTo>
                <a:pt x="0" y="289895"/>
              </a:lnTo>
              <a:lnTo>
                <a:pt x="0" y="425396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AAAEC-D1DE-4660-99EF-4AD43ABF7720}">
      <dsp:nvSpPr>
        <dsp:cNvPr id="0" name=""/>
        <dsp:cNvSpPr/>
      </dsp:nvSpPr>
      <dsp:spPr>
        <a:xfrm>
          <a:off x="1788467" y="136200"/>
          <a:ext cx="1462682" cy="928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A2D5BD-8614-4503-A84C-FC97E15250B3}">
      <dsp:nvSpPr>
        <dsp:cNvPr id="0" name=""/>
        <dsp:cNvSpPr/>
      </dsp:nvSpPr>
      <dsp:spPr>
        <a:xfrm>
          <a:off x="1950987" y="290594"/>
          <a:ext cx="1462682" cy="92880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dirty="0"/>
        </a:p>
      </dsp:txBody>
      <dsp:txXfrm>
        <a:off x="1950987" y="290594"/>
        <a:ext cx="1462682" cy="928803"/>
      </dsp:txXfrm>
    </dsp:sp>
    <dsp:sp modelId="{0CD321DA-7F72-43D7-ACC0-AF3786149819}">
      <dsp:nvSpPr>
        <dsp:cNvPr id="0" name=""/>
        <dsp:cNvSpPr/>
      </dsp:nvSpPr>
      <dsp:spPr>
        <a:xfrm>
          <a:off x="744" y="1490401"/>
          <a:ext cx="1462682" cy="928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32434E-B235-4797-99D3-187C044AB0C7}">
      <dsp:nvSpPr>
        <dsp:cNvPr id="0" name=""/>
        <dsp:cNvSpPr/>
      </dsp:nvSpPr>
      <dsp:spPr>
        <a:xfrm>
          <a:off x="163264" y="1644795"/>
          <a:ext cx="1462682" cy="92880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smtClean="0"/>
            <a:t> singleton</a:t>
          </a:r>
          <a:endParaRPr lang="en-GB" sz="2400" kern="1200" dirty="0"/>
        </a:p>
      </dsp:txBody>
      <dsp:txXfrm>
        <a:off x="163264" y="1644795"/>
        <a:ext cx="1462682" cy="928803"/>
      </dsp:txXfrm>
    </dsp:sp>
    <dsp:sp modelId="{BC9B404D-5FCF-4AD6-9466-4F1ED91510FE}">
      <dsp:nvSpPr>
        <dsp:cNvPr id="0" name=""/>
        <dsp:cNvSpPr/>
      </dsp:nvSpPr>
      <dsp:spPr>
        <a:xfrm>
          <a:off x="1788467" y="1490401"/>
          <a:ext cx="1462682" cy="928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246732-8807-4933-82AF-9D0C543B24EB}">
      <dsp:nvSpPr>
        <dsp:cNvPr id="0" name=""/>
        <dsp:cNvSpPr/>
      </dsp:nvSpPr>
      <dsp:spPr>
        <a:xfrm>
          <a:off x="1950987" y="1644795"/>
          <a:ext cx="1462682" cy="92880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dirty="0"/>
        </a:p>
      </dsp:txBody>
      <dsp:txXfrm>
        <a:off x="1950987" y="1644795"/>
        <a:ext cx="1462682" cy="928803"/>
      </dsp:txXfrm>
    </dsp:sp>
    <dsp:sp modelId="{D6D38F2F-D708-44E0-B464-24CF147535E7}">
      <dsp:nvSpPr>
        <dsp:cNvPr id="0" name=""/>
        <dsp:cNvSpPr/>
      </dsp:nvSpPr>
      <dsp:spPr>
        <a:xfrm>
          <a:off x="3576191" y="1490401"/>
          <a:ext cx="1462682" cy="928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2B1048-BE04-4258-AFC8-21AA7BB60771}">
      <dsp:nvSpPr>
        <dsp:cNvPr id="0" name=""/>
        <dsp:cNvSpPr/>
      </dsp:nvSpPr>
      <dsp:spPr>
        <a:xfrm>
          <a:off x="3738711" y="1644795"/>
          <a:ext cx="1462682" cy="92880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 </a:t>
          </a:r>
          <a:endParaRPr lang="en-GB" sz="2400" kern="1200" dirty="0"/>
        </a:p>
      </dsp:txBody>
      <dsp:txXfrm>
        <a:off x="3738711" y="1644795"/>
        <a:ext cx="1462682" cy="928803"/>
      </dsp:txXfrm>
    </dsp:sp>
    <dsp:sp modelId="{19D14D5A-093E-4BFB-9D37-5CF14F4B6975}">
      <dsp:nvSpPr>
        <dsp:cNvPr id="0" name=""/>
        <dsp:cNvSpPr/>
      </dsp:nvSpPr>
      <dsp:spPr>
        <a:xfrm>
          <a:off x="2682329" y="2844601"/>
          <a:ext cx="1462682" cy="928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85BF28-C368-4982-9C48-6F4EEE3A77A4}">
      <dsp:nvSpPr>
        <dsp:cNvPr id="0" name=""/>
        <dsp:cNvSpPr/>
      </dsp:nvSpPr>
      <dsp:spPr>
        <a:xfrm>
          <a:off x="2844849" y="2998995"/>
          <a:ext cx="1462682" cy="92880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dirty="0"/>
        </a:p>
      </dsp:txBody>
      <dsp:txXfrm>
        <a:off x="2844849" y="2998995"/>
        <a:ext cx="1462682" cy="928803"/>
      </dsp:txXfrm>
    </dsp:sp>
    <dsp:sp modelId="{E93BBE9D-C9BE-46EF-A08F-CBBF14145CDE}">
      <dsp:nvSpPr>
        <dsp:cNvPr id="0" name=""/>
        <dsp:cNvSpPr/>
      </dsp:nvSpPr>
      <dsp:spPr>
        <a:xfrm>
          <a:off x="4470052" y="2844601"/>
          <a:ext cx="1462682" cy="928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90F048-BC12-4DE9-9945-8C4CD46BE5FC}">
      <dsp:nvSpPr>
        <dsp:cNvPr id="0" name=""/>
        <dsp:cNvSpPr/>
      </dsp:nvSpPr>
      <dsp:spPr>
        <a:xfrm>
          <a:off x="4632573" y="2998995"/>
          <a:ext cx="1462682" cy="92880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dirty="0"/>
        </a:p>
      </dsp:txBody>
      <dsp:txXfrm>
        <a:off x="4632573" y="2998995"/>
        <a:ext cx="1462682" cy="928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99B31-23B7-41FA-A7A8-47EAF8E80A0A}" type="datetimeFigureOut">
              <a:rPr lang="en-US" smtClean="0"/>
              <a:pPr/>
              <a:t>2/8/2011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481" y="142852"/>
            <a:ext cx="5715039" cy="428628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2844" y="4500570"/>
            <a:ext cx="8858312" cy="2071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399BD-5632-4612-98AC-0049671A534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Strata are about packaging,</a:t>
            </a:r>
            <a:r>
              <a:rPr lang="en-GB" baseline="0" dirty="0" smtClean="0"/>
              <a:t> and also controlling visibility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Designed to work in multiple ways – top-down or bottom-up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Multiple diagrams</a:t>
            </a:r>
          </a:p>
          <a:p>
            <a:r>
              <a:rPr lang="en-GB" dirty="0" smtClean="0"/>
              <a:t>Multiple views of the same diagram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Full undo/redo</a:t>
            </a:r>
          </a:p>
          <a:p>
            <a:endParaRPr lang="en-GB" dirty="0" smtClean="0"/>
          </a:p>
          <a:p>
            <a:r>
              <a:rPr lang="en-GB" dirty="0" smtClean="0"/>
              <a:t>Diagrams</a:t>
            </a:r>
            <a:r>
              <a:rPr lang="en-GB" baseline="0" dirty="0" smtClean="0"/>
              <a:t> always work with expanded structure, but record deltas</a:t>
            </a:r>
            <a:endParaRPr lang="en-GB" dirty="0" smtClean="0"/>
          </a:p>
          <a:p>
            <a:r>
              <a:rPr lang="en-GB" dirty="0" smtClean="0"/>
              <a:t>Can delete deltas from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Checking combinations</a:t>
            </a:r>
          </a:p>
          <a:p>
            <a:r>
              <a:rPr lang="en-GB" dirty="0" smtClean="0"/>
              <a:t>	– number of combinations</a:t>
            </a:r>
            <a:r>
              <a:rPr lang="en-GB" baseline="0" dirty="0" smtClean="0"/>
              <a:t> depends on replacements / destructive strata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These</a:t>
            </a:r>
            <a:r>
              <a:rPr lang="en-GB" baseline="0" dirty="0" smtClean="0"/>
              <a:t> options are just here to help create the code faster.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Works really well with standard JavaBeans.</a:t>
            </a:r>
          </a:p>
          <a:p>
            <a:endParaRPr lang="en-GB" dirty="0" smtClean="0"/>
          </a:p>
          <a:p>
            <a:r>
              <a:rPr lang="en-GB" dirty="0" smtClean="0"/>
              <a:t>We</a:t>
            </a:r>
            <a:r>
              <a:rPr lang="en-GB" baseline="0" dirty="0" smtClean="0"/>
              <a:t> can think of evolve as a better way to join up beans!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Backbone interpreter is &lt;350kb – analogous</a:t>
            </a:r>
            <a:r>
              <a:rPr lang="en-GB" baseline="0" dirty="0" smtClean="0"/>
              <a:t> to spring bean factory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 both cases, hierarchy is flattened into connected leaf instances.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Some lessons learnt</a:t>
            </a:r>
            <a:r>
              <a:rPr lang="en-GB" baseline="0" dirty="0" smtClean="0"/>
              <a:t> from UML tools</a:t>
            </a:r>
          </a:p>
          <a:p>
            <a:pPr>
              <a:buFontTx/>
              <a:buChar char="-"/>
            </a:pPr>
            <a:r>
              <a:rPr lang="en-GB" baseline="0" dirty="0" smtClean="0"/>
              <a:t>Scalable browser</a:t>
            </a:r>
          </a:p>
          <a:p>
            <a:pPr>
              <a:buFontTx/>
              <a:buChar char="-"/>
            </a:pPr>
            <a:r>
              <a:rPr lang="en-GB" baseline="0" dirty="0" smtClean="0"/>
              <a:t>Lazily updated diagrams</a:t>
            </a:r>
          </a:p>
          <a:p>
            <a:pPr>
              <a:buFontTx/>
              <a:buChar char="-"/>
            </a:pPr>
            <a:r>
              <a:rPr lang="en-GB" baseline="0" dirty="0" smtClean="0"/>
              <a:t>Undo/redo mechanism pushed into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is very close to being finished</a:t>
            </a:r>
          </a:p>
          <a:p>
            <a:endParaRPr lang="en-GB" dirty="0" smtClean="0"/>
          </a:p>
          <a:p>
            <a:r>
              <a:rPr lang="en-GB" dirty="0" smtClean="0"/>
              <a:t>More of a requirements tool</a:t>
            </a:r>
            <a:r>
              <a:rPr lang="en-GB" baseline="0" dirty="0" smtClean="0"/>
              <a:t> at the moment</a:t>
            </a:r>
          </a:p>
          <a:p>
            <a:pPr>
              <a:buFontTx/>
              <a:buChar char="-"/>
            </a:pPr>
            <a:r>
              <a:rPr lang="en-GB" baseline="0" dirty="0" smtClean="0"/>
              <a:t>Have traceability to components supporting features</a:t>
            </a:r>
          </a:p>
          <a:p>
            <a:pPr>
              <a:buFontTx/>
              <a:buChar char="-"/>
            </a:pPr>
            <a:r>
              <a:rPr lang="en-GB" dirty="0" smtClean="0"/>
              <a:t>In future cross-check between features chosen</a:t>
            </a:r>
            <a:r>
              <a:rPr lang="en-GB" baseline="0" dirty="0" smtClean="0"/>
              <a:t> and features supported by components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Protocols describe behaviour, provide </a:t>
            </a:r>
            <a:r>
              <a:rPr lang="en-GB" dirty="0" smtClean="0"/>
              <a:t>an upper </a:t>
            </a:r>
            <a:r>
              <a:rPr lang="en-GB" dirty="0" smtClean="0"/>
              <a:t>bound</a:t>
            </a:r>
          </a:p>
          <a:p>
            <a:endParaRPr lang="en-GB" dirty="0" smtClean="0"/>
          </a:p>
          <a:p>
            <a:r>
              <a:rPr lang="en-GB" dirty="0" smtClean="0"/>
              <a:t>Sequence</a:t>
            </a:r>
            <a:r>
              <a:rPr lang="en-GB" baseline="0" dirty="0" smtClean="0"/>
              <a:t> for composites automatically assembled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Then check using goals stated for extension and base – possibly tied to features</a:t>
            </a:r>
          </a:p>
          <a:p>
            <a:r>
              <a:rPr lang="en-GB" baseline="0" dirty="0" smtClean="0"/>
              <a:t>- Input and output traces at a high level?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Mention that UML2 has far richer</a:t>
            </a:r>
            <a:r>
              <a:rPr lang="en-GB" baseline="0" dirty="0" smtClean="0"/>
              <a:t> sequence diagrams.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We use a subset for describing protocols – gives bound of behaviour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Time</a:t>
            </a:r>
            <a:r>
              <a:rPr lang="en-GB" baseline="0" dirty="0" smtClean="0"/>
              <a:t> only allows model structures to be discussed in overview – the core is how strata, resemblance and replacement interact.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Forming an expanded resemblance graph per stratum, for each element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Cost of older system is proportional to</a:t>
            </a:r>
            <a:r>
              <a:rPr lang="en-GB" baseline="0" dirty="0" smtClean="0"/>
              <a:t> age</a:t>
            </a:r>
          </a:p>
          <a:p>
            <a:endParaRPr lang="en-GB" baseline="0" dirty="0" smtClean="0"/>
          </a:p>
          <a:p>
            <a:r>
              <a:rPr lang="en-GB" baseline="0" dirty="0" smtClean="0"/>
              <a:t>Can do cool things like bring a new extension back into an old version, and correct any structural issues!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+ user perspective: have a </a:t>
            </a:r>
            <a:r>
              <a:rPr lang="en-GB" baseline="0" dirty="0" err="1" smtClean="0"/>
              <a:t>gui</a:t>
            </a:r>
            <a:r>
              <a:rPr lang="en-GB" baseline="0" dirty="0" smtClean="0"/>
              <a:t> to download new extensions</a:t>
            </a:r>
          </a:p>
          <a:p>
            <a:r>
              <a:rPr lang="en-GB" baseline="0" dirty="0" smtClean="0"/>
              <a:t>+ developer perspective: have full evolve </a:t>
            </a:r>
            <a:r>
              <a:rPr lang="en-GB" baseline="0" dirty="0" err="1" smtClean="0"/>
              <a:t>modeling</a:t>
            </a:r>
            <a:r>
              <a:rPr lang="en-GB" baseline="0" dirty="0" smtClean="0"/>
              <a:t> environment to check/make new extensions</a:t>
            </a:r>
          </a:p>
          <a:p>
            <a:r>
              <a:rPr lang="en-GB" baseline="0" dirty="0" smtClean="0"/>
              <a:t>	-- a bit like eclipse </a:t>
            </a:r>
            <a:r>
              <a:rPr lang="en-GB" baseline="0" dirty="0" err="1" smtClean="0"/>
              <a:t>rcp</a:t>
            </a:r>
            <a:endParaRPr lang="en-GB" baseline="0" dirty="0" smtClean="0"/>
          </a:p>
          <a:p>
            <a:r>
              <a:rPr lang="en-GB" baseline="0" dirty="0" smtClean="0"/>
              <a:t>+ licensing features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Core ideas are the</a:t>
            </a:r>
            <a:r>
              <a:rPr lang="en-GB" baseline="0" dirty="0" smtClean="0"/>
              <a:t> interplay between resemblance and replacement in a resemblance graph.</a:t>
            </a:r>
          </a:p>
          <a:p>
            <a:r>
              <a:rPr lang="en-GB" baseline="0" dirty="0" smtClean="0"/>
              <a:t>Expanded resemblance graph is formed for each stratum perspective, using strata dependencies to order.</a:t>
            </a:r>
          </a:p>
          <a:p>
            <a:endParaRPr lang="en-GB" baseline="0" dirty="0" smtClean="0"/>
          </a:p>
          <a:p>
            <a:r>
              <a:rPr lang="en-GB" baseline="0" dirty="0" smtClean="0"/>
              <a:t>Component design is one application of these concepts.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NB: layers in code are identical to layers in formal model – we expanded resemblance and replacement for each stratum perspective and then apply deltas.  Then, the rules preventing bad composition pick up any changes from perspective of each stratum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Note hierarchical</a:t>
            </a:r>
            <a:r>
              <a:rPr lang="en-GB" baseline="0" dirty="0" smtClean="0"/>
              <a:t> </a:t>
            </a:r>
            <a:r>
              <a:rPr lang="en-GB" dirty="0" smtClean="0"/>
              <a:t>nesting.</a:t>
            </a:r>
          </a:p>
          <a:p>
            <a:endParaRPr lang="en-GB" dirty="0" smtClean="0"/>
          </a:p>
          <a:p>
            <a:r>
              <a:rPr lang="en-GB" dirty="0" smtClean="0"/>
              <a:t>Explain</a:t>
            </a:r>
            <a:r>
              <a:rPr lang="en-GB" baseline="0" dirty="0" smtClean="0"/>
              <a:t> module hiding behaviour:</a:t>
            </a: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Can export nested</a:t>
            </a:r>
            <a:r>
              <a:rPr lang="en-GB" baseline="0" dirty="0" smtClean="0"/>
              <a:t> strata which makes them visible to your dependents.</a:t>
            </a:r>
          </a:p>
          <a:p>
            <a:r>
              <a:rPr lang="en-GB" baseline="0" dirty="0" smtClean="0"/>
              <a:t>-Alternatively, we can “reach in” and depend directly on a stratum – preserves intent of hiding but allows us to bypass it.</a:t>
            </a:r>
          </a:p>
          <a:p>
            <a:r>
              <a:rPr lang="en-GB" baseline="0" dirty="0" smtClean="0"/>
              <a:t>-Removes some tension between extensibility and hiding – e.g. </a:t>
            </a:r>
            <a:r>
              <a:rPr lang="en-GB" baseline="0" dirty="0" err="1" smtClean="0"/>
              <a:t>OSGi</a:t>
            </a:r>
            <a:r>
              <a:rPr lang="en-GB" baseline="0" dirty="0" smtClean="0"/>
              <a:t> “requirement-bundle” option to auto-export all packages, bypassing hiding in eclipse.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Concrete</a:t>
            </a:r>
            <a:r>
              <a:rPr lang="en-GB" baseline="0" dirty="0" smtClean="0"/>
              <a:t> elements have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apply this to the</a:t>
            </a:r>
            <a:r>
              <a:rPr lang="en-GB" baseline="0" dirty="0" smtClean="0"/>
              <a:t> ADL...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Components are made up of ports, parts etc.</a:t>
            </a:r>
          </a:p>
          <a:p>
            <a:endParaRPr lang="en-GB" dirty="0" smtClean="0"/>
          </a:p>
          <a:p>
            <a:r>
              <a:rPr lang="en-GB" dirty="0" smtClean="0"/>
              <a:t>Interfaces are made up of operations – removal or</a:t>
            </a:r>
            <a:r>
              <a:rPr lang="en-GB" baseline="0" dirty="0" smtClean="0"/>
              <a:t> replacement breaks </a:t>
            </a:r>
            <a:r>
              <a:rPr lang="en-GB" baseline="0" dirty="0" err="1" smtClean="0"/>
              <a:t>subtyping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do it because it allows a local change</a:t>
            </a:r>
            <a:r>
              <a:rPr lang="en-GB" baseline="0" dirty="0" smtClean="0"/>
              <a:t> to propagate globally automatically, without further deltas.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Mention about links summarising internal connections of leaves</a:t>
            </a:r>
          </a:p>
          <a:p>
            <a:endParaRPr lang="en-GB" dirty="0" smtClean="0"/>
          </a:p>
          <a:p>
            <a:r>
              <a:rPr lang="en-GB" dirty="0" smtClean="0"/>
              <a:t>Allows</a:t>
            </a:r>
            <a:r>
              <a:rPr lang="en-GB" baseline="0" dirty="0" smtClean="0"/>
              <a:t> complex frameworks to accept a provided interface on one port, and propagate this to the another port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No limitations of conventional singletons</a:t>
            </a:r>
          </a:p>
          <a:p>
            <a:pPr>
              <a:buFontTx/>
              <a:buChar char="-"/>
            </a:pPr>
            <a:r>
              <a:rPr lang="en-GB" dirty="0" smtClean="0"/>
              <a:t>Can have more than 1</a:t>
            </a:r>
          </a:p>
          <a:p>
            <a:pPr>
              <a:buFontTx/>
              <a:buChar char="-"/>
            </a:pPr>
            <a:r>
              <a:rPr lang="en-GB" dirty="0" smtClean="0"/>
              <a:t>Covers a well defined portion of the hierarchy</a:t>
            </a:r>
          </a:p>
          <a:p>
            <a:pPr>
              <a:buFontTx/>
              <a:buChar char="-"/>
            </a:pPr>
            <a:r>
              <a:rPr lang="en-GB" dirty="0" smtClean="0"/>
              <a:t>Can override with manual connectors</a:t>
            </a:r>
          </a:p>
          <a:p>
            <a:pPr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NOTE: these are executable, like rest</a:t>
            </a:r>
            <a:r>
              <a:rPr lang="en-GB" baseline="0" dirty="0" smtClean="0"/>
              <a:t> of Backbone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Context is much</a:t>
            </a:r>
            <a:r>
              <a:rPr lang="en-GB" baseline="0" dirty="0" smtClean="0"/>
              <a:t> less constrained than in OO</a:t>
            </a:r>
          </a:p>
          <a:p>
            <a:r>
              <a:rPr lang="en-GB" baseline="0" dirty="0" smtClean="0"/>
              <a:t>Point out explicit transitions</a:t>
            </a:r>
          </a:p>
          <a:p>
            <a:endParaRPr lang="en-GB" baseline="0" dirty="0" smtClean="0"/>
          </a:p>
          <a:p>
            <a:r>
              <a:rPr lang="en-GB" baseline="0" dirty="0" smtClean="0"/>
              <a:t>Explain how resemblance and replacement can remake these</a:t>
            </a:r>
          </a:p>
          <a:p>
            <a:endParaRPr lang="en-GB" baseline="0" dirty="0" smtClean="0"/>
          </a:p>
          <a:p>
            <a:r>
              <a:rPr lang="en-GB" baseline="0" dirty="0" smtClean="0"/>
              <a:t>Provides far nicer way to handle common state patterns than OO variant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1">
          <a:gsLst>
            <a:gs pos="0">
              <a:srgbClr val="5E9EFF">
                <a:alpha val="0"/>
              </a:srgb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 baseline="0">
                <a:ln>
                  <a:noFill/>
                </a:ln>
                <a:solidFill>
                  <a:schemeClr val="accent5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605226"/>
            <a:ext cx="7854696" cy="1752600"/>
          </a:xfrm>
        </p:spPr>
        <p:txBody>
          <a:bodyPr lIns="0" rIns="18288">
            <a:normAutofit/>
          </a:bodyPr>
          <a:lstStyle>
            <a:lvl1pPr marL="0" marR="45720" indent="0" algn="r">
              <a:buNone/>
              <a:defRPr sz="2800" baseline="0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rotWithShape="1">
          <a:gsLst>
            <a:gs pos="0">
              <a:srgbClr val="8488C4">
                <a:alpha val="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3348048"/>
            <a:ext cx="7772400" cy="1509712"/>
          </a:xfrm>
        </p:spPr>
        <p:txBody>
          <a:bodyPr lIns="45720" rIns="45720" anchor="t">
            <a:norm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2/8/2011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2/8/2011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2/8/2011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92868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714488"/>
            <a:ext cx="8229600" cy="4610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9017" y="-142900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15" name="Picture 14" descr="intrinsarc-web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14284" y="6080110"/>
            <a:ext cx="1766193" cy="7064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 smtClean="0"/>
              <a:t>Evolve – Advanced Topics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			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4786322"/>
            <a:ext cx="25546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Andrew McVeigh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Jeff Magee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Jeff Kramer</a:t>
            </a:r>
            <a:endParaRPr lang="en-GB" b="1" dirty="0" smtClean="0">
              <a:solidFill>
                <a:schemeClr val="bg1"/>
              </a:solidFill>
            </a:endParaRPr>
          </a:p>
          <a:p>
            <a:r>
              <a:rPr lang="en-GB" b="1" dirty="0" smtClean="0">
                <a:solidFill>
                  <a:schemeClr val="bg1"/>
                </a:solidFill>
              </a:rPr>
              <a:t>Imperial College, </a:t>
            </a:r>
            <a:r>
              <a:rPr lang="en-GB" b="1" dirty="0" smtClean="0">
                <a:solidFill>
                  <a:schemeClr val="bg1"/>
                </a:solidFill>
              </a:rPr>
              <a:t>London</a:t>
            </a:r>
          </a:p>
          <a:p>
            <a:r>
              <a:rPr lang="en-GB" b="1" dirty="0" smtClean="0">
                <a:solidFill>
                  <a:schemeClr val="bg1"/>
                </a:solidFill>
              </a:rPr>
              <a:t>Feb 2010</a:t>
            </a:r>
            <a:endParaRPr lang="en-GB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Cutting through the hierarchy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Hyperports</a:t>
            </a:r>
            <a:r>
              <a:rPr lang="en-GB" dirty="0" smtClean="0"/>
              <a:t> are auto-connected down the hierarchy</a:t>
            </a:r>
          </a:p>
          <a:p>
            <a:r>
              <a:rPr lang="en-GB" dirty="0" smtClean="0"/>
              <a:t>More flexible &amp; general singleton approach [</a:t>
            </a:r>
            <a:r>
              <a:rPr lang="en-GB" dirty="0" smtClean="0"/>
              <a:t>Rum96]</a:t>
            </a:r>
            <a:endParaRPr lang="en-GB" dirty="0" smtClean="0"/>
          </a:p>
        </p:txBody>
      </p:sp>
      <p:graphicFrame>
        <p:nvGraphicFramePr>
          <p:cNvPr id="7" name="Diagram 6"/>
          <p:cNvGraphicFramePr/>
          <p:nvPr/>
        </p:nvGraphicFramePr>
        <p:xfrm>
          <a:off x="2214546" y="272258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/>
          <p:cNvSpPr/>
          <p:nvPr/>
        </p:nvSpPr>
        <p:spPr>
          <a:xfrm>
            <a:off x="2285984" y="4722850"/>
            <a:ext cx="214314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Triangle 8"/>
          <p:cNvSpPr/>
          <p:nvPr/>
        </p:nvSpPr>
        <p:spPr>
          <a:xfrm>
            <a:off x="2285984" y="4722850"/>
            <a:ext cx="214314" cy="214314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929190" y="6008734"/>
            <a:ext cx="214314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6715140" y="6008734"/>
            <a:ext cx="214314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/>
          <p:cNvGrpSpPr/>
          <p:nvPr/>
        </p:nvGrpSpPr>
        <p:grpSpPr>
          <a:xfrm>
            <a:off x="2571736" y="5080040"/>
            <a:ext cx="4000528" cy="1000132"/>
            <a:chOff x="2571736" y="5000636"/>
            <a:chExt cx="4000528" cy="1000132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2571736" y="5000636"/>
              <a:ext cx="2286016" cy="1000132"/>
            </a:xfrm>
            <a:prstGeom prst="straightConnector1">
              <a:avLst/>
            </a:prstGeom>
            <a:ln w="1016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571736" y="5000636"/>
              <a:ext cx="4000528" cy="857256"/>
            </a:xfrm>
            <a:prstGeom prst="straightConnector1">
              <a:avLst/>
            </a:prstGeom>
            <a:ln w="1016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Isomorphic factories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Components with lazily instantiated insides </a:t>
            </a:r>
            <a:r>
              <a:rPr lang="en-GB" dirty="0" smtClean="0"/>
              <a:t>[MDEK95]</a:t>
            </a:r>
            <a:endParaRPr lang="en-GB" dirty="0" smtClean="0"/>
          </a:p>
          <a:p>
            <a:pPr lvl="1"/>
            <a:r>
              <a:rPr lang="en-GB" dirty="0" smtClean="0"/>
              <a:t>Use with resemblance and evolution</a:t>
            </a:r>
          </a:p>
          <a:p>
            <a:pPr lvl="1"/>
            <a:r>
              <a:rPr lang="en-GB" dirty="0" smtClean="0"/>
              <a:t>Can be nested arbitrarily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3302744"/>
            <a:ext cx="4643470" cy="3483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Executable state machines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Component variant of state pattern</a:t>
            </a:r>
          </a:p>
          <a:p>
            <a:pPr lvl="1"/>
            <a:r>
              <a:rPr lang="en-GB" dirty="0" smtClean="0"/>
              <a:t>Big switch component</a:t>
            </a:r>
          </a:p>
          <a:p>
            <a:pPr lvl="1"/>
            <a:r>
              <a:rPr lang="en-GB" dirty="0" smtClean="0"/>
              <a:t>Use with resemblance and evolution</a:t>
            </a:r>
          </a:p>
          <a:p>
            <a:pPr lvl="1"/>
            <a:r>
              <a:rPr lang="en-GB" dirty="0" smtClean="0"/>
              <a:t>Combine with conventional components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Advantages over OO approach</a:t>
            </a:r>
          </a:p>
          <a:p>
            <a:pPr lvl="1"/>
            <a:r>
              <a:rPr lang="en-GB" dirty="0" smtClean="0"/>
              <a:t>Don’t get me started!</a:t>
            </a:r>
          </a:p>
          <a:p>
            <a:pPr lvl="1"/>
            <a:r>
              <a:rPr lang="en-GB" dirty="0" smtClean="0"/>
              <a:t>Explicit transitions</a:t>
            </a:r>
          </a:p>
          <a:p>
            <a:pPr lvl="1"/>
            <a:r>
              <a:rPr lang="en-GB" dirty="0" smtClean="0"/>
              <a:t>Extensible for states and transitions</a:t>
            </a:r>
          </a:p>
          <a:p>
            <a:pPr lvl="1"/>
            <a:r>
              <a:rPr lang="en-GB" dirty="0" smtClean="0"/>
              <a:t>Rich context available for each state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Executable state machines (2)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1857364"/>
            <a:ext cx="8866676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Evolve Toolset</a:t>
            </a:r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idx="1"/>
          </p:nvPr>
        </p:nvSpPr>
        <p:spPr>
          <a:xfrm>
            <a:off x="530352" y="3348048"/>
            <a:ext cx="7772400" cy="2867034"/>
          </a:xfrm>
        </p:spPr>
        <p:txBody>
          <a:bodyPr>
            <a:normAutofit/>
          </a:bodyPr>
          <a:lstStyle/>
          <a:p>
            <a:r>
              <a:rPr lang="en-GB" dirty="0" smtClean="0"/>
              <a:t>(+ current focus on Java)</a:t>
            </a:r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902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902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58" y="1857364"/>
            <a:ext cx="8429684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Diagrams versus underlying models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" y="-24"/>
            <a:ext cx="9144032" cy="6858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generation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Lossless forward generation</a:t>
            </a:r>
          </a:p>
          <a:p>
            <a:pPr lvl="1"/>
            <a:r>
              <a:rPr lang="en-GB" dirty="0" smtClean="0"/>
              <a:t>Create bean setters and getters (ports too)</a:t>
            </a:r>
          </a:p>
          <a:p>
            <a:r>
              <a:rPr lang="en-GB" dirty="0" smtClean="0"/>
              <a:t>Reverse generation</a:t>
            </a:r>
          </a:p>
          <a:p>
            <a:pPr lvl="1"/>
            <a:r>
              <a:rPr lang="en-GB" dirty="0" smtClean="0"/>
              <a:t>Import beans as full components</a:t>
            </a:r>
          </a:p>
          <a:p>
            <a:r>
              <a:rPr lang="en-GB" dirty="0" smtClean="0"/>
              <a:t>None of this is mandatory ;-)</a:t>
            </a:r>
          </a:p>
          <a:p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4" y="4067005"/>
            <a:ext cx="3400571" cy="2566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ight Arrow 4"/>
          <p:cNvSpPr/>
          <p:nvPr/>
        </p:nvSpPr>
        <p:spPr>
          <a:xfrm rot="9688838">
            <a:off x="3958372" y="4479899"/>
            <a:ext cx="928694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5"/>
          <p:cNvSpPr/>
          <p:nvPr/>
        </p:nvSpPr>
        <p:spPr>
          <a:xfrm rot="20279915">
            <a:off x="4042438" y="5712547"/>
            <a:ext cx="928694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786050" y="4852823"/>
            <a:ext cx="108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Bean.java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857488" y="5995831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Beans.jar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143644"/>
            <a:ext cx="2357422" cy="714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64293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Importing beans as components</a:t>
            </a:r>
            <a:endParaRPr lang="en-GB" dirty="0"/>
          </a:p>
        </p:txBody>
      </p:sp>
      <p:pic>
        <p:nvPicPr>
          <p:cNvPr id="4" name="Picture 2" descr="C:\Users\andrew\Desktop\CoffeeBeanFT__18745_zoo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703" y="5000636"/>
            <a:ext cx="1017587" cy="1524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RentalCarDetails.java</a:t>
            </a:r>
            <a:endParaRPr lang="en-GB" dirty="0"/>
          </a:p>
        </p:txBody>
      </p:sp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38158" y="4857760"/>
            <a:ext cx="3405842" cy="219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71604" y="642918"/>
            <a:ext cx="6271332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Bent Arrow 8"/>
          <p:cNvSpPr/>
          <p:nvPr/>
        </p:nvSpPr>
        <p:spPr>
          <a:xfrm>
            <a:off x="285720" y="3500438"/>
            <a:ext cx="1214446" cy="10001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Bent Arrow 10"/>
          <p:cNvSpPr/>
          <p:nvPr/>
        </p:nvSpPr>
        <p:spPr>
          <a:xfrm rot="5400000">
            <a:off x="7822429" y="3607595"/>
            <a:ext cx="1214446" cy="10001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Running an Evolve application</a:t>
            </a:r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1500174"/>
            <a:ext cx="3400571" cy="2566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 rot="2536831">
            <a:off x="2796657" y="4158782"/>
            <a:ext cx="857256" cy="10001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 rot="19093518">
            <a:off x="5081928" y="4158926"/>
            <a:ext cx="857256" cy="10001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143372" y="4286256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OR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5786" y="5214950"/>
            <a:ext cx="2956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Generate backbone &amp;</a:t>
            </a:r>
          </a:p>
          <a:p>
            <a:r>
              <a:rPr lang="en-GB" sz="2400" dirty="0" smtClean="0"/>
              <a:t>run in BB interpreter...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3438" y="5143512"/>
            <a:ext cx="350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Generate Java wiring code</a:t>
            </a:r>
            <a:endParaRPr lang="en-GB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Brief overview of the formal model structures</a:t>
            </a:r>
          </a:p>
          <a:p>
            <a:endParaRPr lang="en-GB" dirty="0" smtClean="0"/>
          </a:p>
          <a:p>
            <a:r>
              <a:rPr lang="en-GB" dirty="0" smtClean="0"/>
              <a:t>Advanced extensibility features</a:t>
            </a:r>
          </a:p>
          <a:p>
            <a:pPr lvl="1"/>
            <a:r>
              <a:rPr lang="en-GB" dirty="0" smtClean="0"/>
              <a:t>Port type inference</a:t>
            </a:r>
          </a:p>
          <a:p>
            <a:pPr lvl="1"/>
            <a:r>
              <a:rPr lang="en-GB" dirty="0" err="1" smtClean="0"/>
              <a:t>Hyperports</a:t>
            </a:r>
            <a:r>
              <a:rPr lang="en-GB" dirty="0" smtClean="0"/>
              <a:t>, factories, state machines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The Evolve toolset</a:t>
            </a:r>
          </a:p>
          <a:p>
            <a:endParaRPr lang="en-GB" dirty="0" smtClean="0"/>
          </a:p>
          <a:p>
            <a:r>
              <a:rPr lang="en-GB" dirty="0" smtClean="0"/>
              <a:t>Future work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Scales to very large models</a:t>
            </a:r>
          </a:p>
          <a:p>
            <a:pPr lvl="1"/>
            <a:r>
              <a:rPr lang="en-GB" dirty="0" smtClean="0"/>
              <a:t>Diagrams are updated lazily</a:t>
            </a:r>
          </a:p>
          <a:p>
            <a:pPr lvl="1"/>
            <a:r>
              <a:rPr lang="en-GB" dirty="0" smtClean="0"/>
              <a:t>Lessons learnt from UML tools</a:t>
            </a:r>
          </a:p>
          <a:p>
            <a:pPr lvl="1"/>
            <a:r>
              <a:rPr lang="en-GB" dirty="0" smtClean="0"/>
              <a:t>Uses Eclipse UML2/EMF </a:t>
            </a:r>
            <a:r>
              <a:rPr lang="en-GB" dirty="0" err="1" smtClean="0"/>
              <a:t>metamodel</a:t>
            </a:r>
            <a:r>
              <a:rPr lang="en-GB" dirty="0" smtClean="0"/>
              <a:t> 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Support top-down and bottom-up design approach</a:t>
            </a:r>
          </a:p>
          <a:p>
            <a:pPr lvl="1"/>
            <a:r>
              <a:rPr lang="en-GB" dirty="0" smtClean="0"/>
              <a:t>Tolerant of errors in design phase</a:t>
            </a:r>
          </a:p>
          <a:p>
            <a:pPr lvl="1">
              <a:buNone/>
            </a:pPr>
            <a:endParaRPr lang="en-GB" dirty="0" smtClean="0"/>
          </a:p>
          <a:p>
            <a:r>
              <a:rPr lang="en-GB" dirty="0" smtClean="0"/>
              <a:t>Team edition</a:t>
            </a:r>
          </a:p>
          <a:p>
            <a:pPr lvl="1"/>
            <a:r>
              <a:rPr lang="en-GB" dirty="0" smtClean="0"/>
              <a:t>Multiple developers working on same model concurrently</a:t>
            </a:r>
          </a:p>
          <a:p>
            <a:pPr lvl="1"/>
            <a:r>
              <a:rPr lang="en-GB" dirty="0" smtClean="0"/>
              <a:t>Advanced object database</a:t>
            </a:r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ndrew\Desktop\evolu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-17836"/>
            <a:ext cx="9167781" cy="6875836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 on Evolve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00034" y="5072074"/>
            <a:ext cx="7772400" cy="1509712"/>
          </a:xfrm>
        </p:spPr>
        <p:txBody>
          <a:bodyPr/>
          <a:lstStyle/>
          <a:p>
            <a:r>
              <a:rPr lang="en-GB" dirty="0" smtClean="0"/>
              <a:t>Capabilities and challenges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Extensible feature diagrams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Used to define requirements</a:t>
            </a:r>
          </a:p>
          <a:p>
            <a:pPr lvl="1"/>
            <a:r>
              <a:rPr lang="en-GB" dirty="0" smtClean="0"/>
              <a:t>Product line technique</a:t>
            </a:r>
          </a:p>
          <a:p>
            <a:pPr lvl="1"/>
            <a:r>
              <a:rPr lang="en-GB" dirty="0" smtClean="0"/>
              <a:t>Resemblance and replacement to extend feature graph</a:t>
            </a:r>
            <a:endParaRPr lang="en-GB" dirty="0"/>
          </a:p>
        </p:txBody>
      </p:sp>
      <p:pic>
        <p:nvPicPr>
          <p:cNvPr id="7170" name="Picture 2" descr="C:\Users\andrew\Desktop\featur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298" y="3071810"/>
            <a:ext cx="6394451" cy="2032000"/>
          </a:xfrm>
          <a:prstGeom prst="rect">
            <a:avLst/>
          </a:prstGeom>
          <a:noFill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114925"/>
            <a:ext cx="48482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Extensible protocols &amp; 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Based </a:t>
            </a:r>
            <a:r>
              <a:rPr lang="en-GB" dirty="0" smtClean="0"/>
              <a:t>on </a:t>
            </a:r>
            <a:r>
              <a:rPr lang="en-GB" dirty="0" err="1" smtClean="0"/>
              <a:t>behavior</a:t>
            </a:r>
            <a:r>
              <a:rPr lang="en-GB" dirty="0" smtClean="0"/>
              <a:t> protocols for components [PV02]</a:t>
            </a:r>
            <a:endParaRPr lang="en-GB" dirty="0" smtClean="0"/>
          </a:p>
          <a:p>
            <a:pPr lvl="1"/>
            <a:r>
              <a:rPr lang="en-GB" dirty="0" smtClean="0"/>
              <a:t>Aim: allow extension to enforce semantic guarantees</a:t>
            </a:r>
          </a:p>
          <a:p>
            <a:endParaRPr lang="en-GB" dirty="0" smtClean="0"/>
          </a:p>
          <a:p>
            <a:r>
              <a:rPr lang="en-GB" dirty="0" smtClean="0"/>
              <a:t>Sequence diagram, ports are actors</a:t>
            </a:r>
          </a:p>
          <a:p>
            <a:pPr lvl="1"/>
            <a:r>
              <a:rPr lang="en-GB" dirty="0" smtClean="0"/>
              <a:t>Currently convert to </a:t>
            </a:r>
            <a:r>
              <a:rPr lang="en-GB" dirty="0" err="1" smtClean="0"/>
              <a:t>labeled</a:t>
            </a:r>
            <a:r>
              <a:rPr lang="en-GB" dirty="0" smtClean="0"/>
              <a:t> transition </a:t>
            </a:r>
            <a:r>
              <a:rPr lang="en-GB" dirty="0" smtClean="0"/>
              <a:t>system</a:t>
            </a:r>
          </a:p>
          <a:p>
            <a:pPr lvl="1"/>
            <a:r>
              <a:rPr lang="en-GB" dirty="0" smtClean="0"/>
              <a:t>Analyse via </a:t>
            </a:r>
            <a:r>
              <a:rPr lang="en-GB" dirty="0" smtClean="0"/>
              <a:t>LTSA [MK06]</a:t>
            </a:r>
            <a:endParaRPr lang="en-GB" dirty="0" smtClean="0"/>
          </a:p>
          <a:p>
            <a:pPr lvl="1"/>
            <a:r>
              <a:rPr lang="en-GB" dirty="0" smtClean="0"/>
              <a:t>Find a way to allow extension to “extend”</a:t>
            </a:r>
          </a:p>
          <a:p>
            <a:pPr lvl="1"/>
            <a:r>
              <a:rPr lang="en-GB" dirty="0" smtClean="0"/>
              <a:t>Automatically assemble sequence diagram of composites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Extensible protocols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1643050"/>
            <a:ext cx="8887401" cy="52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Backwards compatibility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Reverse dependencies</a:t>
            </a:r>
          </a:p>
          <a:p>
            <a:pPr lvl="1"/>
            <a:r>
              <a:rPr lang="en-GB" dirty="0" smtClean="0"/>
              <a:t>Compresses deltas</a:t>
            </a:r>
          </a:p>
          <a:p>
            <a:pPr lvl="1"/>
            <a:r>
              <a:rPr lang="en-GB" dirty="0" smtClean="0"/>
              <a:t>Older systems are now deltas against newer system</a:t>
            </a:r>
          </a:p>
        </p:txBody>
      </p:sp>
      <p:pic>
        <p:nvPicPr>
          <p:cNvPr id="10242" name="Picture 2" descr="C:\Users\andrew\Desktop\backward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1470" y="3429000"/>
            <a:ext cx="9322659" cy="25717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Replacement for </a:t>
            </a:r>
            <a:r>
              <a:rPr lang="en-GB" dirty="0" err="1" smtClean="0"/>
              <a:t>plugin</a:t>
            </a:r>
            <a:r>
              <a:rPr lang="en-GB" dirty="0" smtClean="0"/>
              <a:t> </a:t>
            </a:r>
            <a:r>
              <a:rPr lang="en-GB" dirty="0" smtClean="0"/>
              <a:t>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Best of both worlds...</a:t>
            </a:r>
            <a:endParaRPr lang="en-GB" dirty="0"/>
          </a:p>
        </p:txBody>
      </p:sp>
      <p:sp>
        <p:nvSpPr>
          <p:cNvPr id="4" name="Smiley Face 3"/>
          <p:cNvSpPr/>
          <p:nvPr/>
        </p:nvSpPr>
        <p:spPr>
          <a:xfrm>
            <a:off x="1214414" y="2928934"/>
            <a:ext cx="857256" cy="857256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Multidocument 4"/>
          <p:cNvSpPr/>
          <p:nvPr/>
        </p:nvSpPr>
        <p:spPr>
          <a:xfrm>
            <a:off x="3643306" y="2857496"/>
            <a:ext cx="1571636" cy="128588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application</a:t>
            </a:r>
            <a:endParaRPr lang="en-GB" dirty="0"/>
          </a:p>
        </p:txBody>
      </p:sp>
      <p:sp>
        <p:nvSpPr>
          <p:cNvPr id="7" name="Smiley Face 6"/>
          <p:cNvSpPr/>
          <p:nvPr/>
        </p:nvSpPr>
        <p:spPr>
          <a:xfrm>
            <a:off x="6715140" y="3000372"/>
            <a:ext cx="857256" cy="857256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C:\Users\andrew\Desktop\stor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4286256"/>
            <a:ext cx="1673211" cy="1753205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00760" y="4357694"/>
            <a:ext cx="2095515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ight Arrow 9"/>
          <p:cNvSpPr/>
          <p:nvPr/>
        </p:nvSpPr>
        <p:spPr>
          <a:xfrm>
            <a:off x="2571736" y="3214686"/>
            <a:ext cx="714380" cy="64294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/>
          <p:cNvSpPr/>
          <p:nvPr/>
        </p:nvSpPr>
        <p:spPr>
          <a:xfrm rot="10800000">
            <a:off x="5572132" y="3214686"/>
            <a:ext cx="714380" cy="64294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6643702" y="2379202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 smtClean="0"/>
              <a:t>Developer</a:t>
            </a:r>
            <a:endParaRPr lang="en-GB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214414" y="235743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 smtClean="0"/>
              <a:t>User</a:t>
            </a:r>
            <a:endParaRPr lang="en-GB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other areas...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Reengineering a legacy application</a:t>
            </a:r>
          </a:p>
          <a:p>
            <a:pPr lvl="1"/>
            <a:r>
              <a:rPr lang="en-GB" dirty="0" smtClean="0"/>
              <a:t>Actually easier than it looks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Active components for concurrency</a:t>
            </a:r>
          </a:p>
          <a:p>
            <a:pPr lvl="1"/>
            <a:r>
              <a:rPr lang="en-GB" dirty="0" smtClean="0"/>
              <a:t>ROOM actor model? </a:t>
            </a:r>
            <a:r>
              <a:rPr lang="en-GB" dirty="0" smtClean="0"/>
              <a:t>[SGW94]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Apply to different environments</a:t>
            </a:r>
          </a:p>
          <a:p>
            <a:pPr lvl="1"/>
            <a:r>
              <a:rPr lang="en-GB" dirty="0" smtClean="0"/>
              <a:t>Android</a:t>
            </a:r>
          </a:p>
          <a:p>
            <a:pPr lvl="1"/>
            <a:r>
              <a:rPr lang="en-GB" dirty="0" smtClean="0"/>
              <a:t>C#? C++?</a:t>
            </a:r>
          </a:p>
          <a:p>
            <a:pPr lvl="1"/>
            <a:r>
              <a:rPr lang="en-GB" dirty="0" smtClean="0"/>
              <a:t>Hierarchical grid workflows</a:t>
            </a:r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29330"/>
            <a:ext cx="3000364" cy="928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357826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Jac02</a:t>
            </a:r>
            <a:br>
              <a:rPr lang="en-GB" dirty="0" smtClean="0"/>
            </a:br>
            <a:r>
              <a:rPr lang="en-GB" dirty="0" smtClean="0"/>
              <a:t>Jackson</a:t>
            </a:r>
            <a:r>
              <a:rPr lang="en-GB" dirty="0" smtClean="0"/>
              <a:t>, D.</a:t>
            </a:r>
            <a:br>
              <a:rPr lang="en-GB" dirty="0" smtClean="0"/>
            </a:br>
            <a:r>
              <a:rPr lang="en-GB" dirty="0" smtClean="0"/>
              <a:t>Alloy: A Lightweight Object Modelling Notation</a:t>
            </a:r>
            <a:br>
              <a:rPr lang="en-GB" dirty="0" smtClean="0"/>
            </a:br>
            <a:r>
              <a:rPr lang="en-GB" i="1" dirty="0" smtClean="0"/>
              <a:t>ACM Transactions on Software Engineering and Methodology (TOSEM), ACM Press, </a:t>
            </a:r>
            <a:r>
              <a:rPr lang="en-GB" b="1" dirty="0" smtClean="0"/>
              <a:t>2002</a:t>
            </a:r>
            <a:r>
              <a:rPr lang="en-GB" i="1" dirty="0" smtClean="0"/>
              <a:t>, 11</a:t>
            </a:r>
            <a:r>
              <a:rPr lang="en-GB" dirty="0" smtClean="0"/>
              <a:t>, 256-290 </a:t>
            </a:r>
            <a:endParaRPr lang="en-GB" dirty="0" smtClean="0"/>
          </a:p>
          <a:p>
            <a:r>
              <a:rPr lang="en-GB" dirty="0" smtClean="0"/>
              <a:t>Rum96</a:t>
            </a:r>
            <a:br>
              <a:rPr lang="en-GB" dirty="0" smtClean="0"/>
            </a:br>
            <a:r>
              <a:rPr lang="en-GB" dirty="0" err="1" smtClean="0"/>
              <a:t>Rumbaugh</a:t>
            </a:r>
            <a:r>
              <a:rPr lang="en-GB" dirty="0" smtClean="0"/>
              <a:t>, J.</a:t>
            </a:r>
            <a:br>
              <a:rPr lang="en-GB" dirty="0" smtClean="0"/>
            </a:br>
            <a:r>
              <a:rPr lang="en-GB" dirty="0" smtClean="0"/>
              <a:t>OMT Insights: Perspectives on </a:t>
            </a:r>
            <a:r>
              <a:rPr lang="en-GB" dirty="0" err="1" smtClean="0"/>
              <a:t>Modeling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Journal </a:t>
            </a:r>
            <a:r>
              <a:rPr lang="en-GB" dirty="0" smtClean="0"/>
              <a:t>of Object-Oriented </a:t>
            </a:r>
            <a:r>
              <a:rPr lang="en-GB" dirty="0" smtClean="0"/>
              <a:t>Programming, </a:t>
            </a:r>
            <a:r>
              <a:rPr lang="en-GB" i="1" dirty="0" smtClean="0"/>
              <a:t>Cambridge </a:t>
            </a:r>
            <a:r>
              <a:rPr lang="en-GB" i="1" dirty="0" smtClean="0"/>
              <a:t>University Press, </a:t>
            </a:r>
            <a:r>
              <a:rPr lang="en-GB" b="1" dirty="0" smtClean="0"/>
              <a:t>1996</a:t>
            </a:r>
            <a:r>
              <a:rPr lang="en-GB" dirty="0" smtClean="0"/>
              <a:t>, 123 </a:t>
            </a:r>
            <a:endParaRPr lang="en-GB" dirty="0" smtClean="0"/>
          </a:p>
          <a:p>
            <a:r>
              <a:rPr lang="en-GB" dirty="0" smtClean="0"/>
              <a:t>MDEK9</a:t>
            </a:r>
            <a:br>
              <a:rPr lang="en-GB" dirty="0" smtClean="0"/>
            </a:br>
            <a:r>
              <a:rPr lang="en-GB" dirty="0" smtClean="0"/>
              <a:t>Magee</a:t>
            </a:r>
            <a:r>
              <a:rPr lang="en-GB" dirty="0" smtClean="0"/>
              <a:t>, J.; </a:t>
            </a:r>
            <a:r>
              <a:rPr lang="en-GB" dirty="0" err="1" smtClean="0"/>
              <a:t>Dulay</a:t>
            </a:r>
            <a:r>
              <a:rPr lang="en-GB" dirty="0" smtClean="0"/>
              <a:t>, N.; </a:t>
            </a:r>
            <a:r>
              <a:rPr lang="en-GB" dirty="0" err="1" smtClean="0"/>
              <a:t>Eisenbach</a:t>
            </a:r>
            <a:r>
              <a:rPr lang="en-GB" dirty="0" smtClean="0"/>
              <a:t>, S. &amp; Kramer, J.</a:t>
            </a:r>
            <a:br>
              <a:rPr lang="en-GB" dirty="0" smtClean="0"/>
            </a:br>
            <a:r>
              <a:rPr lang="en-GB" dirty="0" smtClean="0"/>
              <a:t>Specifying </a:t>
            </a:r>
            <a:r>
              <a:rPr lang="en-GB" dirty="0" smtClean="0"/>
              <a:t>Distributed Software Architectures</a:t>
            </a:r>
            <a:br>
              <a:rPr lang="en-GB" dirty="0" smtClean="0"/>
            </a:br>
            <a:r>
              <a:rPr lang="en-GB" i="1" dirty="0" err="1" smtClean="0"/>
              <a:t>Esec</a:t>
            </a:r>
            <a:r>
              <a:rPr lang="en-GB" i="1" dirty="0" smtClean="0"/>
              <a:t>, </a:t>
            </a:r>
            <a:r>
              <a:rPr lang="en-GB" b="1" dirty="0" smtClean="0"/>
              <a:t>1995</a:t>
            </a:r>
            <a:r>
              <a:rPr lang="en-GB" i="1" dirty="0" smtClean="0"/>
              <a:t>, 989</a:t>
            </a:r>
            <a:r>
              <a:rPr lang="en-GB" dirty="0" smtClean="0"/>
              <a:t>, 137-153 </a:t>
            </a:r>
            <a:endParaRPr lang="en-GB" dirty="0" smtClean="0"/>
          </a:p>
          <a:p>
            <a:r>
              <a:rPr lang="en-GB" dirty="0" smtClean="0"/>
              <a:t>MK06</a:t>
            </a:r>
            <a:br>
              <a:rPr lang="en-GB" dirty="0" smtClean="0"/>
            </a:br>
            <a:r>
              <a:rPr lang="en-GB" dirty="0" smtClean="0"/>
              <a:t>Concurrency </a:t>
            </a:r>
            <a:r>
              <a:rPr lang="en-GB" dirty="0" smtClean="0"/>
              <a:t>(State Models and Java Programs)</a:t>
            </a:r>
            <a:br>
              <a:rPr lang="en-GB" dirty="0" smtClean="0"/>
            </a:br>
            <a:r>
              <a:rPr lang="en-GB" dirty="0" smtClean="0"/>
              <a:t>Magee</a:t>
            </a:r>
            <a:r>
              <a:rPr lang="en-GB" dirty="0" smtClean="0"/>
              <a:t>, J. &amp; Kramer, J.</a:t>
            </a:r>
            <a:br>
              <a:rPr lang="en-GB" dirty="0" smtClean="0"/>
            </a:br>
            <a:r>
              <a:rPr lang="en-GB" i="1" dirty="0" smtClean="0"/>
              <a:t>John </a:t>
            </a:r>
            <a:r>
              <a:rPr lang="en-GB" i="1" dirty="0" smtClean="0"/>
              <a:t>Wiley and Sons Ltd, </a:t>
            </a:r>
            <a:r>
              <a:rPr lang="en-GB" b="1" dirty="0" smtClean="0"/>
              <a:t>2006</a:t>
            </a:r>
            <a:endParaRPr lang="en-GB" dirty="0" smtClean="0"/>
          </a:p>
          <a:p>
            <a:r>
              <a:rPr lang="en-GB" dirty="0" smtClean="0"/>
              <a:t>PV02</a:t>
            </a:r>
            <a:br>
              <a:rPr lang="en-GB" dirty="0" smtClean="0"/>
            </a:br>
            <a:r>
              <a:rPr lang="en-GB" dirty="0" err="1" smtClean="0"/>
              <a:t>Behavior</a:t>
            </a:r>
            <a:r>
              <a:rPr lang="en-GB" dirty="0" smtClean="0"/>
              <a:t> </a:t>
            </a:r>
            <a:r>
              <a:rPr lang="en-GB" dirty="0" smtClean="0"/>
              <a:t>Protocols for Software Components </a:t>
            </a:r>
            <a:br>
              <a:rPr lang="en-GB" dirty="0" smtClean="0"/>
            </a:br>
            <a:r>
              <a:rPr lang="en-GB" dirty="0" err="1" smtClean="0"/>
              <a:t>Plasil</a:t>
            </a:r>
            <a:r>
              <a:rPr lang="en-GB" dirty="0" smtClean="0"/>
              <a:t>, F. &amp; </a:t>
            </a:r>
            <a:r>
              <a:rPr lang="en-GB" dirty="0" err="1" smtClean="0"/>
              <a:t>Visnovsky</a:t>
            </a:r>
            <a:r>
              <a:rPr lang="en-GB" dirty="0" smtClean="0"/>
              <a:t>, </a:t>
            </a:r>
            <a:r>
              <a:rPr lang="en-GB" dirty="0" smtClean="0"/>
              <a:t>S.</a:t>
            </a:r>
            <a:br>
              <a:rPr lang="en-GB" dirty="0" smtClean="0"/>
            </a:br>
            <a:r>
              <a:rPr lang="en-GB" i="1" dirty="0" smtClean="0"/>
              <a:t>IEEE </a:t>
            </a:r>
            <a:r>
              <a:rPr lang="en-GB" i="1" dirty="0" smtClean="0"/>
              <a:t>Transactions on Software Engineering, IEEE Press, </a:t>
            </a:r>
            <a:r>
              <a:rPr lang="en-GB" b="1" dirty="0" smtClean="0"/>
              <a:t>2002</a:t>
            </a:r>
            <a:endParaRPr lang="en-GB" dirty="0" smtClean="0"/>
          </a:p>
          <a:p>
            <a:r>
              <a:rPr lang="en-GB" dirty="0" smtClean="0"/>
              <a:t>SGW94</a:t>
            </a:r>
            <a:br>
              <a:rPr lang="en-GB" dirty="0" smtClean="0"/>
            </a:br>
            <a:r>
              <a:rPr lang="en-GB" dirty="0" smtClean="0"/>
              <a:t>Real-Time Object-Oriented </a:t>
            </a:r>
            <a:r>
              <a:rPr lang="en-GB" dirty="0" err="1" smtClean="0"/>
              <a:t>Modeling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Selic</a:t>
            </a:r>
            <a:r>
              <a:rPr lang="en-GB" dirty="0" smtClean="0"/>
              <a:t>, B.; </a:t>
            </a:r>
            <a:r>
              <a:rPr lang="en-GB" dirty="0" err="1" smtClean="0"/>
              <a:t>Gullekson</a:t>
            </a:r>
            <a:r>
              <a:rPr lang="en-GB" dirty="0" smtClean="0"/>
              <a:t>, G. &amp; Ward, P.</a:t>
            </a:r>
            <a:br>
              <a:rPr lang="en-GB" dirty="0" smtClean="0"/>
            </a:br>
            <a:r>
              <a:rPr lang="en-GB" i="1" dirty="0" smtClean="0"/>
              <a:t>John </a:t>
            </a:r>
            <a:r>
              <a:rPr lang="en-GB" i="1" dirty="0" smtClean="0"/>
              <a:t>Wiley &amp; Sons, </a:t>
            </a:r>
            <a:r>
              <a:rPr lang="en-GB" b="1" dirty="0" smtClean="0"/>
              <a:t>1994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Structures of the</a:t>
            </a:r>
            <a:br>
              <a:rPr lang="en-GB" dirty="0" smtClean="0"/>
            </a:br>
            <a:r>
              <a:rPr lang="en-GB" dirty="0" smtClean="0"/>
              <a:t>Formal Model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Model is described in the Alloy logic language </a:t>
            </a:r>
            <a:r>
              <a:rPr lang="en-GB" dirty="0" smtClean="0"/>
              <a:t>[Jac02]</a:t>
            </a:r>
            <a:endParaRPr lang="en-GB" dirty="0" smtClean="0"/>
          </a:p>
          <a:p>
            <a:r>
              <a:rPr lang="en-GB" dirty="0" smtClean="0"/>
              <a:t>Built up in layers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2214546" y="5429264"/>
            <a:ext cx="4429156" cy="1214446"/>
          </a:xfrm>
          <a:prstGeom prst="round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/>
              <a:t>Stratum, resemblance, replacement, deltas</a:t>
            </a:r>
            <a:endParaRPr lang="en-GB" sz="28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214546" y="4143380"/>
            <a:ext cx="4429156" cy="1214446"/>
          </a:xfrm>
          <a:prstGeom prst="roundRect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/>
              <a:t>Components &amp; interfaces</a:t>
            </a:r>
            <a:endParaRPr lang="en-GB" sz="28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214546" y="2857496"/>
            <a:ext cx="4429156" cy="1214446"/>
          </a:xfrm>
          <a:prstGeom prst="round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/>
              <a:t>Structural rules</a:t>
            </a:r>
            <a:endParaRPr lang="en-GB" sz="2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Strata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749481"/>
            <a:ext cx="6286512" cy="31085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sig Stratum</a:t>
            </a:r>
          </a:p>
          <a:p>
            <a:r>
              <a:rPr lang="en-GB" sz="2800" dirty="0" smtClean="0"/>
              <a:t>{</a:t>
            </a:r>
            <a:endParaRPr lang="en-GB" sz="2800" b="1" dirty="0" smtClean="0"/>
          </a:p>
          <a:p>
            <a:r>
              <a:rPr lang="en-GB" sz="2800" dirty="0" smtClean="0"/>
              <a:t>	</a:t>
            </a:r>
            <a:r>
              <a:rPr lang="en-GB" sz="2800" dirty="0" err="1" smtClean="0"/>
              <a:t>dependsOn</a:t>
            </a:r>
            <a:r>
              <a:rPr lang="en-GB" sz="2800" dirty="0" smtClean="0"/>
              <a:t>: </a:t>
            </a:r>
            <a:r>
              <a:rPr lang="en-GB" sz="2800" b="1" dirty="0" smtClean="0"/>
              <a:t>set Stratum,</a:t>
            </a:r>
          </a:p>
          <a:p>
            <a:r>
              <a:rPr lang="en-GB" sz="2800" dirty="0" smtClean="0"/>
              <a:t>	</a:t>
            </a:r>
            <a:r>
              <a:rPr lang="en-GB" sz="2800" dirty="0" err="1" smtClean="0"/>
              <a:t>nestedStrata</a:t>
            </a:r>
            <a:r>
              <a:rPr lang="en-GB" sz="2800" dirty="0" smtClean="0"/>
              <a:t>: </a:t>
            </a:r>
            <a:r>
              <a:rPr lang="en-GB" sz="2800" b="1" dirty="0" smtClean="0"/>
              <a:t>set Stratum,</a:t>
            </a:r>
          </a:p>
          <a:p>
            <a:r>
              <a:rPr lang="en-GB" sz="2800" dirty="0" smtClean="0"/>
              <a:t>	</a:t>
            </a:r>
            <a:r>
              <a:rPr lang="en-GB" sz="2800" dirty="0" err="1" smtClean="0"/>
              <a:t>exportsStrata</a:t>
            </a:r>
            <a:r>
              <a:rPr lang="en-GB" sz="2800" dirty="0" smtClean="0"/>
              <a:t>: </a:t>
            </a:r>
            <a:r>
              <a:rPr lang="en-GB" sz="2800" b="1" dirty="0" smtClean="0"/>
              <a:t>set Stratum,</a:t>
            </a:r>
          </a:p>
          <a:p>
            <a:r>
              <a:rPr lang="en-GB" sz="2800" dirty="0" smtClean="0"/>
              <a:t>	</a:t>
            </a:r>
            <a:r>
              <a:rPr lang="en-GB" sz="2800" dirty="0" err="1" smtClean="0"/>
              <a:t>ownedElements</a:t>
            </a:r>
            <a:r>
              <a:rPr lang="en-GB" sz="2800" dirty="0" smtClean="0"/>
              <a:t>: </a:t>
            </a:r>
            <a:r>
              <a:rPr lang="en-GB" sz="2800" b="1" dirty="0" smtClean="0"/>
              <a:t>set Element,</a:t>
            </a:r>
          </a:p>
          <a:p>
            <a:r>
              <a:rPr lang="en-GB" sz="2800" b="1" dirty="0" smtClean="0"/>
              <a:t>	...</a:t>
            </a:r>
            <a:endParaRPr lang="en-GB" sz="2800" dirty="0"/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718" y="4073"/>
            <a:ext cx="4786314" cy="4210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286520"/>
            <a:ext cx="2071670" cy="57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1571612"/>
            <a:ext cx="6572296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0298" y="1571612"/>
            <a:ext cx="6643702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4395811"/>
            <a:ext cx="64293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abstract sig Element</a:t>
            </a:r>
          </a:p>
          <a:p>
            <a:r>
              <a:rPr lang="en-GB" sz="2200" dirty="0" smtClean="0"/>
              <a:t>{</a:t>
            </a:r>
          </a:p>
          <a:p>
            <a:r>
              <a:rPr lang="en-GB" sz="2200" dirty="0" smtClean="0"/>
              <a:t>	home: </a:t>
            </a:r>
            <a:r>
              <a:rPr lang="en-GB" sz="2200" b="1" dirty="0" smtClean="0"/>
              <a:t>Stratum,</a:t>
            </a:r>
          </a:p>
          <a:p>
            <a:r>
              <a:rPr lang="en-GB" sz="2200" dirty="0" smtClean="0"/>
              <a:t>	replaces: </a:t>
            </a:r>
            <a:r>
              <a:rPr lang="en-GB" sz="2200" b="1" dirty="0" smtClean="0"/>
              <a:t>lone Element,</a:t>
            </a:r>
          </a:p>
          <a:p>
            <a:r>
              <a:rPr lang="en-GB" sz="2200" dirty="0" smtClean="0"/>
              <a:t>	resembles: </a:t>
            </a:r>
            <a:r>
              <a:rPr lang="en-GB" sz="2200" b="1" dirty="0" smtClean="0"/>
              <a:t>set Element,</a:t>
            </a:r>
            <a:endParaRPr lang="en-GB" sz="2200" dirty="0" smtClean="0"/>
          </a:p>
          <a:p>
            <a:r>
              <a:rPr lang="en-GB" sz="2200" dirty="0" smtClean="0"/>
              <a:t>	</a:t>
            </a:r>
            <a:r>
              <a:rPr lang="en-GB" sz="2200" dirty="0" err="1" smtClean="0"/>
              <a:t>resembles_e</a:t>
            </a:r>
            <a:r>
              <a:rPr lang="en-GB" sz="2200" dirty="0" smtClean="0"/>
              <a:t>: Element -&gt; Stratum,</a:t>
            </a:r>
          </a:p>
          <a:p>
            <a:r>
              <a:rPr lang="en-GB" sz="2200" dirty="0" smtClean="0"/>
              <a:t> </a:t>
            </a:r>
            <a:r>
              <a:rPr lang="en-GB" sz="2200" b="1" dirty="0" smtClean="0"/>
              <a:t>	...</a:t>
            </a:r>
            <a:endParaRPr lang="en-GB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Elements and Resemblance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 &amp; Interfaces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00034" y="1714488"/>
            <a:ext cx="750099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b="1" dirty="0" smtClean="0"/>
              <a:t>sig Component extends Element </a:t>
            </a:r>
            <a:r>
              <a:rPr lang="en-GB" sz="2200" dirty="0" smtClean="0"/>
              <a:t>{</a:t>
            </a:r>
          </a:p>
          <a:p>
            <a:r>
              <a:rPr lang="en-GB" sz="2200" dirty="0" smtClean="0"/>
              <a:t>	parts: </a:t>
            </a:r>
            <a:r>
              <a:rPr lang="en-GB" sz="2200" b="1" dirty="0" smtClean="0"/>
              <a:t>lone Parts/Deltas,</a:t>
            </a:r>
          </a:p>
          <a:p>
            <a:r>
              <a:rPr lang="en-GB" sz="2200" dirty="0" smtClean="0"/>
              <a:t>	ports: </a:t>
            </a:r>
            <a:r>
              <a:rPr lang="en-GB" sz="2200" b="1" dirty="0" smtClean="0"/>
              <a:t>lone Ports/Deltas,</a:t>
            </a:r>
          </a:p>
          <a:p>
            <a:r>
              <a:rPr lang="en-GB" sz="2200" dirty="0" smtClean="0"/>
              <a:t>	connectors: </a:t>
            </a:r>
            <a:r>
              <a:rPr lang="en-GB" sz="2200" b="1" dirty="0" smtClean="0"/>
              <a:t>lone Connectors/Deltas,</a:t>
            </a:r>
          </a:p>
          <a:p>
            <a:r>
              <a:rPr lang="en-GB" sz="2200" dirty="0" smtClean="0"/>
              <a:t>	attributes: </a:t>
            </a:r>
            <a:r>
              <a:rPr lang="en-GB" sz="2200" b="1" dirty="0" smtClean="0"/>
              <a:t>lone Attributes/Deltas,</a:t>
            </a:r>
          </a:p>
          <a:p>
            <a:r>
              <a:rPr lang="en-GB" sz="2200" dirty="0" smtClean="0"/>
              <a:t>	implementation: </a:t>
            </a:r>
            <a:r>
              <a:rPr lang="en-GB" sz="2200" b="1" dirty="0" smtClean="0"/>
              <a:t>lone Implementation/Deltas,</a:t>
            </a:r>
          </a:p>
          <a:p>
            <a:r>
              <a:rPr lang="en-GB" sz="2200" b="1" dirty="0" smtClean="0"/>
              <a:t>...</a:t>
            </a:r>
            <a:endParaRPr lang="en-GB" sz="2200" dirty="0"/>
          </a:p>
        </p:txBody>
      </p:sp>
      <p:sp>
        <p:nvSpPr>
          <p:cNvPr id="6" name="Rectangle 5"/>
          <p:cNvSpPr/>
          <p:nvPr/>
        </p:nvSpPr>
        <p:spPr>
          <a:xfrm>
            <a:off x="428596" y="4549676"/>
            <a:ext cx="871540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b="1" dirty="0" smtClean="0"/>
              <a:t>sig Interface extends Element </a:t>
            </a:r>
            <a:r>
              <a:rPr lang="en-GB" sz="2200" dirty="0" smtClean="0"/>
              <a:t>{</a:t>
            </a:r>
          </a:p>
          <a:p>
            <a:r>
              <a:rPr lang="en-GB" sz="2200" dirty="0" smtClean="0"/>
              <a:t>	operations: </a:t>
            </a:r>
            <a:r>
              <a:rPr lang="en-GB" sz="2200" b="1" dirty="0" smtClean="0"/>
              <a:t>lone Operations/Deltas,</a:t>
            </a:r>
          </a:p>
          <a:p>
            <a:r>
              <a:rPr lang="en-GB" sz="2200" dirty="0" smtClean="0"/>
              <a:t>	implementation: </a:t>
            </a:r>
            <a:r>
              <a:rPr lang="en-GB" sz="2200" b="1" dirty="0" smtClean="0"/>
              <a:t>lone Implementation/Deltas,</a:t>
            </a:r>
          </a:p>
          <a:p>
            <a:r>
              <a:rPr lang="en-GB" sz="2200" b="1" dirty="0" smtClean="0"/>
              <a:t>...</a:t>
            </a:r>
            <a:endParaRPr lang="en-GB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Advanced Extensibility Features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0352" y="3348048"/>
            <a:ext cx="7772400" cy="2867034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Port type inference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</a:t>
            </a:r>
            <a:r>
              <a:rPr lang="en-GB" dirty="0" err="1" smtClean="0"/>
              <a:t>Hyperports</a:t>
            </a: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Factories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State Machines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Inferring port types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Ports of composites have their interfaces inferred</a:t>
            </a:r>
          </a:p>
          <a:p>
            <a:pPr lvl="1"/>
            <a:r>
              <a:rPr lang="en-GB" dirty="0" smtClean="0"/>
              <a:t>Propagates local changes globally without further deltas</a:t>
            </a:r>
          </a:p>
          <a:p>
            <a:pPr lvl="1"/>
            <a:r>
              <a:rPr lang="en-GB" dirty="0" smtClean="0"/>
              <a:t>Exposes interfaces on one port back to “surface”</a:t>
            </a:r>
          </a:p>
        </p:txBody>
      </p:sp>
      <p:pic>
        <p:nvPicPr>
          <p:cNvPr id="7" name="Pictur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3286124"/>
            <a:ext cx="6830164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5937</TotalTime>
  <Words>1096</Words>
  <Application>Microsoft Office PowerPoint</Application>
  <PresentationFormat>On-screen Show (4:3)</PresentationFormat>
  <Paragraphs>257</Paragraphs>
  <Slides>28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Flow</vt:lpstr>
      <vt:lpstr>Evolve – Advanced Topics</vt:lpstr>
      <vt:lpstr>Contents</vt:lpstr>
      <vt:lpstr>Structures of the Formal Model</vt:lpstr>
      <vt:lpstr>Structure</vt:lpstr>
      <vt:lpstr>Strata</vt:lpstr>
      <vt:lpstr>Elements and Resemblance</vt:lpstr>
      <vt:lpstr>Components &amp; Interfaces</vt:lpstr>
      <vt:lpstr>Advanced Extensibility Features</vt:lpstr>
      <vt:lpstr>Inferring port types</vt:lpstr>
      <vt:lpstr>Cutting through the hierarchy</vt:lpstr>
      <vt:lpstr>Isomorphic factories</vt:lpstr>
      <vt:lpstr>Executable state machines</vt:lpstr>
      <vt:lpstr>Executable state machines (2)</vt:lpstr>
      <vt:lpstr>The Evolve Toolset</vt:lpstr>
      <vt:lpstr>Slide 15</vt:lpstr>
      <vt:lpstr>Diagrams versus underlying models</vt:lpstr>
      <vt:lpstr>Code generation</vt:lpstr>
      <vt:lpstr>Importing beans as components</vt:lpstr>
      <vt:lpstr>Running an Evolve application</vt:lpstr>
      <vt:lpstr>Other features</vt:lpstr>
      <vt:lpstr>Future Work on Evolve </vt:lpstr>
      <vt:lpstr>Extensible feature diagrams</vt:lpstr>
      <vt:lpstr>Extensible protocols &amp; goals</vt:lpstr>
      <vt:lpstr>Extensible protocols (2)</vt:lpstr>
      <vt:lpstr>Backwards compatibility</vt:lpstr>
      <vt:lpstr>Replacement for plugin architecture</vt:lpstr>
      <vt:lpstr>Some other areas...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Support for Evolution to an ADL</dc:title>
  <dc:creator>Andrew</dc:creator>
  <cp:lastModifiedBy>andrew</cp:lastModifiedBy>
  <cp:revision>270</cp:revision>
  <dcterms:created xsi:type="dcterms:W3CDTF">2011-01-19T08:09:01Z</dcterms:created>
  <dcterms:modified xsi:type="dcterms:W3CDTF">2011-02-08T10:19:18Z</dcterms:modified>
</cp:coreProperties>
</file>