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9"/>
  </p:notesMasterIdLst>
  <p:sldIdLst>
    <p:sldId id="256" r:id="rId2"/>
    <p:sldId id="283" r:id="rId3"/>
    <p:sldId id="282" r:id="rId4"/>
    <p:sldId id="259" r:id="rId5"/>
    <p:sldId id="284" r:id="rId6"/>
    <p:sldId id="285" r:id="rId7"/>
    <p:sldId id="281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392" autoAdjust="0"/>
  </p:normalViewPr>
  <p:slideViewPr>
    <p:cSldViewPr>
      <p:cViewPr varScale="1">
        <p:scale>
          <a:sx n="61" d="100"/>
          <a:sy n="61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t>1/20/2011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60522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t>1/19/2011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t>1/19/2011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t>1/19/2011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t>1/19/2011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t>1/19/2011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t>1/19/2011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t>1/19/2011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t>1/19/2011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t>1/19/2011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Evolve – Advanced Topics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			Overview of formal model</a:t>
            </a:r>
          </a:p>
          <a:p>
            <a:r>
              <a:rPr lang="en-GB" dirty="0" smtClean="0"/>
              <a:t>&amp; advanced features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insights behind the formal model</a:t>
            </a:r>
          </a:p>
          <a:p>
            <a:pPr lvl="1"/>
            <a:r>
              <a:rPr lang="en-GB" dirty="0" smtClean="0"/>
              <a:t>How stratum, resemblance and replacement interact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Advanced extensibility features</a:t>
            </a:r>
          </a:p>
          <a:p>
            <a:pPr lvl="1"/>
            <a:r>
              <a:rPr lang="en-GB" dirty="0" smtClean="0"/>
              <a:t>Port type inference</a:t>
            </a:r>
          </a:p>
          <a:p>
            <a:pPr lvl="1"/>
            <a:r>
              <a:rPr lang="en-GB" dirty="0" err="1" smtClean="0"/>
              <a:t>Hyperports</a:t>
            </a:r>
            <a:r>
              <a:rPr lang="en-GB" dirty="0" smtClean="0"/>
              <a:t>, alphanumeric indices, factories, state machines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Applying to Java</a:t>
            </a:r>
          </a:p>
          <a:p>
            <a:r>
              <a:rPr lang="en-GB" dirty="0" smtClean="0"/>
              <a:t>Comparison with Aspects??</a:t>
            </a:r>
          </a:p>
          <a:p>
            <a:r>
              <a:rPr lang="en-GB" dirty="0" smtClean="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Behind the Formal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...or...</a:t>
            </a:r>
          </a:p>
          <a:p>
            <a:r>
              <a:rPr lang="en-GB" dirty="0" smtClean="0"/>
              <a:t>How stratum, resemblance and replacement interact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[explain that graph can be reworked at any level because elements are inserted into the expanded graph – maybe 3 slides + 1 alloy]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to Java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Importing beans</a:t>
            </a:r>
          </a:p>
          <a:p>
            <a:r>
              <a:rPr lang="en-GB" dirty="0" smtClean="0"/>
              <a:t>Associating implementation classes + interfaces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Extensible protocols [</a:t>
            </a:r>
            <a:r>
              <a:rPr lang="en-GB" dirty="0" err="1" smtClean="0"/>
              <a:t>plasil</a:t>
            </a:r>
            <a:r>
              <a:rPr lang="en-GB" dirty="0" smtClean="0"/>
              <a:t>] + goal checking</a:t>
            </a:r>
          </a:p>
          <a:p>
            <a:pPr lvl="1"/>
            <a:r>
              <a:rPr lang="en-GB" dirty="0" smtClean="0"/>
              <a:t>Does extension violate behavioural assumptions?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Backwards compatibility: </a:t>
            </a:r>
            <a:r>
              <a:rPr lang="en-GB" smtClean="0"/>
              <a:t>reversing dependencies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Replacement for </a:t>
            </a:r>
            <a:r>
              <a:rPr lang="en-GB" dirty="0" err="1" smtClean="0"/>
              <a:t>Plugin</a:t>
            </a:r>
            <a:r>
              <a:rPr lang="en-GB" dirty="0" smtClean="0"/>
              <a:t> Approach</a:t>
            </a:r>
          </a:p>
          <a:p>
            <a:pPr lvl="1"/>
            <a:r>
              <a:rPr lang="en-GB" dirty="0" smtClean="0"/>
              <a:t>Internet-based distribution</a:t>
            </a:r>
          </a:p>
          <a:p>
            <a:pPr lvl="1"/>
            <a:r>
              <a:rPr lang="en-GB" dirty="0" smtClean="0"/>
              <a:t>Runtime application + state transfer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Team version of Evolve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3419</TotalTime>
  <Words>133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Evolve – Advanced Topics</vt:lpstr>
      <vt:lpstr>Contents</vt:lpstr>
      <vt:lpstr>Insights Behind the Formal Model</vt:lpstr>
      <vt:lpstr>The Expanded Resemblance Graph</vt:lpstr>
      <vt:lpstr>Applying to Java</vt:lpstr>
      <vt:lpstr>Slide 6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108</cp:revision>
  <dcterms:created xsi:type="dcterms:W3CDTF">2011-01-19T08:09:01Z</dcterms:created>
  <dcterms:modified xsi:type="dcterms:W3CDTF">2011-01-21T17:08:34Z</dcterms:modified>
</cp:coreProperties>
</file>