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16"/>
  </p:notesMasterIdLst>
  <p:handoutMasterIdLst>
    <p:handoutMasterId r:id="rId17"/>
  </p:handoutMasterIdLst>
  <p:sldIdLst>
    <p:sldId id="314" r:id="rId5"/>
    <p:sldId id="318" r:id="rId6"/>
    <p:sldId id="315" r:id="rId7"/>
    <p:sldId id="316" r:id="rId8"/>
    <p:sldId id="327" r:id="rId9"/>
    <p:sldId id="326" r:id="rId10"/>
    <p:sldId id="328" r:id="rId11"/>
    <p:sldId id="329" r:id="rId12"/>
    <p:sldId id="331" r:id="rId13"/>
    <p:sldId id="330" r:id="rId14"/>
    <p:sldId id="30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846F2C-6CBB-4F6D-B47D-11BE22D8D406}" v="936" dt="2024-04-06T03:05:41.028"/>
    <p1510:client id="{B3C01901-A07E-461B-AAE3-52037DAB075A}" v="302" dt="2024-04-06T02:59:41.30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3360"/>
        <p:guide pos="3840"/>
      </p:guideLst>
    </p:cSldViewPr>
  </p:slide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5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eryll Jacquet" userId="4d0c67da-9649-454e-b60d-4a69d7d2d9d6" providerId="ADAL" clId="{B3C01901-A07E-461B-AAE3-52037DAB075A}"/>
    <pc:docChg chg="custSel addSld modSld">
      <pc:chgData name="Sheryll Jacquet" userId="4d0c67da-9649-454e-b60d-4a69d7d2d9d6" providerId="ADAL" clId="{B3C01901-A07E-461B-AAE3-52037DAB075A}" dt="2024-04-06T02:59:41.300" v="302" actId="14100"/>
      <pc:docMkLst>
        <pc:docMk/>
      </pc:docMkLst>
      <pc:sldChg chg="modSp mod">
        <pc:chgData name="Sheryll Jacquet" userId="4d0c67da-9649-454e-b60d-4a69d7d2d9d6" providerId="ADAL" clId="{B3C01901-A07E-461B-AAE3-52037DAB075A}" dt="2024-04-06T02:45:02.425" v="2" actId="1076"/>
        <pc:sldMkLst>
          <pc:docMk/>
          <pc:sldMk cId="2284116475" sldId="326"/>
        </pc:sldMkLst>
        <pc:spChg chg="mod">
          <ac:chgData name="Sheryll Jacquet" userId="4d0c67da-9649-454e-b60d-4a69d7d2d9d6" providerId="ADAL" clId="{B3C01901-A07E-461B-AAE3-52037DAB075A}" dt="2024-04-06T02:41:03.406" v="1" actId="14100"/>
          <ac:spMkLst>
            <pc:docMk/>
            <pc:sldMk cId="2284116475" sldId="326"/>
            <ac:spMk id="3" creationId="{3474D05E-8A36-8D9F-519E-DB514A69D886}"/>
          </ac:spMkLst>
        </pc:spChg>
        <pc:spChg chg="mod">
          <ac:chgData name="Sheryll Jacquet" userId="4d0c67da-9649-454e-b60d-4a69d7d2d9d6" providerId="ADAL" clId="{B3C01901-A07E-461B-AAE3-52037DAB075A}" dt="2024-04-06T02:45:02.425" v="2" actId="1076"/>
          <ac:spMkLst>
            <pc:docMk/>
            <pc:sldMk cId="2284116475" sldId="326"/>
            <ac:spMk id="4" creationId="{B20C1E08-E337-110E-DB8E-41BA4A3341A1}"/>
          </ac:spMkLst>
        </pc:spChg>
      </pc:sldChg>
      <pc:sldChg chg="modSp new mod">
        <pc:chgData name="Sheryll Jacquet" userId="4d0c67da-9649-454e-b60d-4a69d7d2d9d6" providerId="ADAL" clId="{B3C01901-A07E-461B-AAE3-52037DAB075A}" dt="2024-04-06T02:51:16.973" v="33" actId="20577"/>
        <pc:sldMkLst>
          <pc:docMk/>
          <pc:sldMk cId="2356167715" sldId="329"/>
        </pc:sldMkLst>
        <pc:spChg chg="mod">
          <ac:chgData name="Sheryll Jacquet" userId="4d0c67da-9649-454e-b60d-4a69d7d2d9d6" providerId="ADAL" clId="{B3C01901-A07E-461B-AAE3-52037DAB075A}" dt="2024-04-06T02:51:16.973" v="33" actId="20577"/>
          <ac:spMkLst>
            <pc:docMk/>
            <pc:sldMk cId="2356167715" sldId="329"/>
            <ac:spMk id="2" creationId="{AC1D59AB-A318-2481-767E-DEC56875E7BB}"/>
          </ac:spMkLst>
        </pc:spChg>
      </pc:sldChg>
      <pc:sldChg chg="modSp mod">
        <pc:chgData name="Sheryll Jacquet" userId="4d0c67da-9649-454e-b60d-4a69d7d2d9d6" providerId="ADAL" clId="{B3C01901-A07E-461B-AAE3-52037DAB075A}" dt="2024-04-06T02:59:41.300" v="302" actId="14100"/>
        <pc:sldMkLst>
          <pc:docMk/>
          <pc:sldMk cId="2356167715" sldId="330"/>
        </pc:sldMkLst>
        <pc:spChg chg="mod">
          <ac:chgData name="Sheryll Jacquet" userId="4d0c67da-9649-454e-b60d-4a69d7d2d9d6" providerId="ADAL" clId="{B3C01901-A07E-461B-AAE3-52037DAB075A}" dt="2024-04-06T02:59:41.300" v="302" actId="14100"/>
          <ac:spMkLst>
            <pc:docMk/>
            <pc:sldMk cId="2356167715" sldId="330"/>
            <ac:spMk id="2" creationId="{AC1D59AB-A318-2481-767E-DEC56875E7BB}"/>
          </ac:spMkLst>
        </pc:spChg>
        <pc:spChg chg="mod">
          <ac:chgData name="Sheryll Jacquet" userId="4d0c67da-9649-454e-b60d-4a69d7d2d9d6" providerId="ADAL" clId="{B3C01901-A07E-461B-AAE3-52037DAB075A}" dt="2024-04-06T02:58:13.096" v="301" actId="20577"/>
          <ac:spMkLst>
            <pc:docMk/>
            <pc:sldMk cId="2356167715" sldId="330"/>
            <ac:spMk id="3" creationId="{5E1E382A-3CB0-BDEF-143E-8B1CC91B41B4}"/>
          </ac:spMkLst>
        </pc:spChg>
      </pc:sldChg>
    </pc:docChg>
  </pc:docChgLst>
  <pc:docChgLst>
    <pc:chgData name="Brad Walby" userId="f3c675ea-8b9b-43f1-a4b8-b6c90c4b547d" providerId="ADAL" clId="{19846F2C-6CBB-4F6D-B47D-11BE22D8D406}"/>
    <pc:docChg chg="custSel addSld modSld sldOrd">
      <pc:chgData name="Brad Walby" userId="f3c675ea-8b9b-43f1-a4b8-b6c90c4b547d" providerId="ADAL" clId="{19846F2C-6CBB-4F6D-B47D-11BE22D8D406}" dt="2024-04-06T03:05:41.028" v="939" actId="14826"/>
      <pc:docMkLst>
        <pc:docMk/>
      </pc:docMkLst>
      <pc:sldChg chg="modSp mod">
        <pc:chgData name="Brad Walby" userId="f3c675ea-8b9b-43f1-a4b8-b6c90c4b547d" providerId="ADAL" clId="{19846F2C-6CBB-4F6D-B47D-11BE22D8D406}" dt="2024-04-06T03:04:44.717" v="938" actId="122"/>
        <pc:sldMkLst>
          <pc:docMk/>
          <pc:sldMk cId="2945390068" sldId="314"/>
        </pc:sldMkLst>
        <pc:spChg chg="mod">
          <ac:chgData name="Brad Walby" userId="f3c675ea-8b9b-43f1-a4b8-b6c90c4b547d" providerId="ADAL" clId="{19846F2C-6CBB-4F6D-B47D-11BE22D8D406}" dt="2024-04-06T03:04:44.717" v="938" actId="122"/>
          <ac:spMkLst>
            <pc:docMk/>
            <pc:sldMk cId="2945390068" sldId="314"/>
            <ac:spMk id="2" creationId="{35440D96-BFFB-05BD-30ED-0352500CD058}"/>
          </ac:spMkLst>
        </pc:spChg>
      </pc:sldChg>
      <pc:sldChg chg="ord">
        <pc:chgData name="Brad Walby" userId="f3c675ea-8b9b-43f1-a4b8-b6c90c4b547d" providerId="ADAL" clId="{19846F2C-6CBB-4F6D-B47D-11BE22D8D406}" dt="2024-04-06T02:47:07.696" v="1"/>
        <pc:sldMkLst>
          <pc:docMk/>
          <pc:sldMk cId="412000632" sldId="318"/>
        </pc:sldMkLst>
      </pc:sldChg>
      <pc:sldChg chg="ord">
        <pc:chgData name="Brad Walby" userId="f3c675ea-8b9b-43f1-a4b8-b6c90c4b547d" providerId="ADAL" clId="{19846F2C-6CBB-4F6D-B47D-11BE22D8D406}" dt="2024-04-06T02:53:09.569" v="456"/>
        <pc:sldMkLst>
          <pc:docMk/>
          <pc:sldMk cId="2284116475" sldId="326"/>
        </pc:sldMkLst>
      </pc:sldChg>
      <pc:sldChg chg="modSp mod">
        <pc:chgData name="Brad Walby" userId="f3c675ea-8b9b-43f1-a4b8-b6c90c4b547d" providerId="ADAL" clId="{19846F2C-6CBB-4F6D-B47D-11BE22D8D406}" dt="2024-04-06T03:05:41.028" v="939" actId="14826"/>
        <pc:sldMkLst>
          <pc:docMk/>
          <pc:sldMk cId="2502773839" sldId="327"/>
        </pc:sldMkLst>
        <pc:picChg chg="mod">
          <ac:chgData name="Brad Walby" userId="f3c675ea-8b9b-43f1-a4b8-b6c90c4b547d" providerId="ADAL" clId="{19846F2C-6CBB-4F6D-B47D-11BE22D8D406}" dt="2024-04-06T03:05:41.028" v="939" actId="14826"/>
          <ac:picMkLst>
            <pc:docMk/>
            <pc:sldMk cId="2502773839" sldId="327"/>
            <ac:picMk id="6" creationId="{C9FE2FE9-2FAE-D5CF-4727-01196694F602}"/>
          </ac:picMkLst>
        </pc:picChg>
      </pc:sldChg>
      <pc:sldChg chg="modSp add mod ord">
        <pc:chgData name="Brad Walby" userId="f3c675ea-8b9b-43f1-a4b8-b6c90c4b547d" providerId="ADAL" clId="{19846F2C-6CBB-4F6D-B47D-11BE22D8D406}" dt="2024-04-06T02:50:33.116" v="249" actId="20577"/>
        <pc:sldMkLst>
          <pc:docMk/>
          <pc:sldMk cId="36665462" sldId="328"/>
        </pc:sldMkLst>
        <pc:spChg chg="mod">
          <ac:chgData name="Brad Walby" userId="f3c675ea-8b9b-43f1-a4b8-b6c90c4b547d" providerId="ADAL" clId="{19846F2C-6CBB-4F6D-B47D-11BE22D8D406}" dt="2024-04-06T02:48:55.538" v="39" actId="20577"/>
          <ac:spMkLst>
            <pc:docMk/>
            <pc:sldMk cId="36665462" sldId="328"/>
            <ac:spMk id="3" creationId="{3474D05E-8A36-8D9F-519E-DB514A69D886}"/>
          </ac:spMkLst>
        </pc:spChg>
        <pc:spChg chg="mod">
          <ac:chgData name="Brad Walby" userId="f3c675ea-8b9b-43f1-a4b8-b6c90c4b547d" providerId="ADAL" clId="{19846F2C-6CBB-4F6D-B47D-11BE22D8D406}" dt="2024-04-06T02:50:33.116" v="249" actId="20577"/>
          <ac:spMkLst>
            <pc:docMk/>
            <pc:sldMk cId="36665462" sldId="328"/>
            <ac:spMk id="4" creationId="{B20C1E08-E337-110E-DB8E-41BA4A3341A1}"/>
          </ac:spMkLst>
        </pc:spChg>
      </pc:sldChg>
      <pc:sldChg chg="modSp add mod ord">
        <pc:chgData name="Brad Walby" userId="f3c675ea-8b9b-43f1-a4b8-b6c90c4b547d" providerId="ADAL" clId="{19846F2C-6CBB-4F6D-B47D-11BE22D8D406}" dt="2024-04-06T02:52:19.055" v="454" actId="20577"/>
        <pc:sldMkLst>
          <pc:docMk/>
          <pc:sldMk cId="3071978855" sldId="329"/>
        </pc:sldMkLst>
        <pc:spChg chg="mod">
          <ac:chgData name="Brad Walby" userId="f3c675ea-8b9b-43f1-a4b8-b6c90c4b547d" providerId="ADAL" clId="{19846F2C-6CBB-4F6D-B47D-11BE22D8D406}" dt="2024-04-06T02:51:12.556" v="281" actId="14100"/>
          <ac:spMkLst>
            <pc:docMk/>
            <pc:sldMk cId="3071978855" sldId="329"/>
            <ac:spMk id="3" creationId="{3474D05E-8A36-8D9F-519E-DB514A69D886}"/>
          </ac:spMkLst>
        </pc:spChg>
        <pc:spChg chg="mod">
          <ac:chgData name="Brad Walby" userId="f3c675ea-8b9b-43f1-a4b8-b6c90c4b547d" providerId="ADAL" clId="{19846F2C-6CBB-4F6D-B47D-11BE22D8D406}" dt="2024-04-06T02:52:19.055" v="454" actId="20577"/>
          <ac:spMkLst>
            <pc:docMk/>
            <pc:sldMk cId="3071978855" sldId="329"/>
            <ac:spMk id="4" creationId="{B20C1E08-E337-110E-DB8E-41BA4A3341A1}"/>
          </ac:spMkLst>
        </pc:spChg>
      </pc:sldChg>
      <pc:sldChg chg="modSp mod">
        <pc:chgData name="Brad Walby" userId="f3c675ea-8b9b-43f1-a4b8-b6c90c4b547d" providerId="ADAL" clId="{19846F2C-6CBB-4F6D-B47D-11BE22D8D406}" dt="2024-04-06T02:59:52.576" v="922" actId="20577"/>
        <pc:sldMkLst>
          <pc:docMk/>
          <pc:sldMk cId="2356167715" sldId="330"/>
        </pc:sldMkLst>
        <pc:spChg chg="mod">
          <ac:chgData name="Brad Walby" userId="f3c675ea-8b9b-43f1-a4b8-b6c90c4b547d" providerId="ADAL" clId="{19846F2C-6CBB-4F6D-B47D-11BE22D8D406}" dt="2024-04-06T02:59:52.576" v="922" actId="20577"/>
          <ac:spMkLst>
            <pc:docMk/>
            <pc:sldMk cId="2356167715" sldId="330"/>
            <ac:spMk id="3" creationId="{5E1E382A-3CB0-BDEF-143E-8B1CC91B41B4}"/>
          </ac:spMkLst>
        </pc:spChg>
      </pc:sldChg>
      <pc:sldChg chg="modSp add mod">
        <pc:chgData name="Brad Walby" userId="f3c675ea-8b9b-43f1-a4b8-b6c90c4b547d" providerId="ADAL" clId="{19846F2C-6CBB-4F6D-B47D-11BE22D8D406}" dt="2024-04-06T02:57:37.385" v="715" actId="20577"/>
        <pc:sldMkLst>
          <pc:docMk/>
          <pc:sldMk cId="1854128821" sldId="331"/>
        </pc:sldMkLst>
        <pc:spChg chg="mod">
          <ac:chgData name="Brad Walby" userId="f3c675ea-8b9b-43f1-a4b8-b6c90c4b547d" providerId="ADAL" clId="{19846F2C-6CBB-4F6D-B47D-11BE22D8D406}" dt="2024-04-06T02:53:28.093" v="467" actId="20577"/>
          <ac:spMkLst>
            <pc:docMk/>
            <pc:sldMk cId="1854128821" sldId="331"/>
            <ac:spMk id="3" creationId="{3474D05E-8A36-8D9F-519E-DB514A69D886}"/>
          </ac:spMkLst>
        </pc:spChg>
        <pc:spChg chg="mod">
          <ac:chgData name="Brad Walby" userId="f3c675ea-8b9b-43f1-a4b8-b6c90c4b547d" providerId="ADAL" clId="{19846F2C-6CBB-4F6D-B47D-11BE22D8D406}" dt="2024-04-06T02:57:37.385" v="715" actId="20577"/>
          <ac:spMkLst>
            <pc:docMk/>
            <pc:sldMk cId="1854128821" sldId="331"/>
            <ac:spMk id="4" creationId="{B20C1E08-E337-110E-DB8E-41BA4A3341A1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2A77B-D33C-49B3-A83C-450AA2ED72B3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9A36D-7FAC-478F-9944-F324014F6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D8F9A-F5CB-4EF8-A859-ED5E107B9763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9A9E5-4F7F-4A7D-9DE1-899232329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1378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9665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2420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9693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5505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5464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4301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2523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9636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4239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4.svg"/><Relationship Id="rId4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74996-9779-1D0F-B5C6-7FE85FFF1EF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773681"/>
            <a:ext cx="5674360" cy="3200400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96B97173-A601-1D66-1651-4FE0D76A0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454" t="1728"/>
          <a:stretch/>
        </p:blipFill>
        <p:spPr>
          <a:xfrm>
            <a:off x="-1" y="0"/>
            <a:ext cx="8264995" cy="5320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847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BE5D17C7-3503-7305-8191-20863B7388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55824" b="26760"/>
          <a:stretch/>
        </p:blipFill>
        <p:spPr>
          <a:xfrm>
            <a:off x="9229725" y="1835240"/>
            <a:ext cx="2962275" cy="502276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C76E1AE6-3E01-1CBD-CAEC-11056D00AD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43413" y="1835240"/>
            <a:ext cx="7000875" cy="42798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90E28F03-2149-7C50-779B-6A2D8D789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60903" r="75060" b="10347"/>
          <a:stretch/>
        </p:blipFill>
        <p:spPr>
          <a:xfrm rot="16200000">
            <a:off x="149650" y="-149653"/>
            <a:ext cx="1672375" cy="1971675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CA4CAE4E-4252-8471-C50B-1DD5AFBFEC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9" y="365125"/>
            <a:ext cx="10363202" cy="1603462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E493CE42-5465-91AC-A1F4-A4821AE37A9C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3299013" cy="391491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 b="0"/>
            </a:lvl1pPr>
            <a:lvl2pPr>
              <a:spcBef>
                <a:spcPts val="0"/>
              </a:spcBef>
              <a:spcAft>
                <a:spcPts val="1200"/>
              </a:spcAft>
              <a:defRPr sz="1800" b="0"/>
            </a:lvl2pPr>
            <a:lvl3pPr>
              <a:spcBef>
                <a:spcPts val="0"/>
              </a:spcBef>
              <a:spcAft>
                <a:spcPts val="1200"/>
              </a:spcAft>
              <a:defRPr sz="1600" b="0"/>
            </a:lvl3pPr>
            <a:lvl4pPr>
              <a:spcBef>
                <a:spcPts val="0"/>
              </a:spcBef>
              <a:spcAft>
                <a:spcPts val="1200"/>
              </a:spcAft>
              <a:defRPr sz="1400" b="0"/>
            </a:lvl4pPr>
            <a:lvl5pPr>
              <a:spcBef>
                <a:spcPts val="0"/>
              </a:spcBef>
              <a:spcAft>
                <a:spcPts val="1200"/>
              </a:spcAft>
              <a:defRPr sz="1400" b="0"/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Table Placeholder 12">
            <a:extLst>
              <a:ext uri="{FF2B5EF4-FFF2-40B4-BE49-F238E27FC236}">
                <a16:creationId xmlns:a16="http://schemas.microsoft.com/office/drawing/2014/main" id="{156A00B1-F3E3-B7FF-58F4-61DE3EF07C07}"/>
              </a:ext>
            </a:extLst>
          </p:cNvPr>
          <p:cNvSpPr>
            <a:spLocks noGrp="1"/>
          </p:cNvSpPr>
          <p:nvPr>
            <p:ph type="tbl" sz="quarter" idx="11" hasCustomPrompt="1"/>
          </p:nvPr>
        </p:nvSpPr>
        <p:spPr>
          <a:xfrm>
            <a:off x="4602163" y="2017713"/>
            <a:ext cx="6675437" cy="3932237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icon to insert table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214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3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13A42171-0D82-07BF-4667-498861CC2A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883" t="34408" r="46636" b="1"/>
          <a:stretch/>
        </p:blipFill>
        <p:spPr>
          <a:xfrm flipH="1" flipV="1">
            <a:off x="10506072" y="3984078"/>
            <a:ext cx="1685928" cy="2873921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13C71A0D-EE6D-54C4-71DE-04BE285580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9718" t="47145" r="39389" b="8754"/>
          <a:stretch/>
        </p:blipFill>
        <p:spPr>
          <a:xfrm rot="5400000" flipV="1">
            <a:off x="9781526" y="-311511"/>
            <a:ext cx="2098964" cy="2721985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3F82FA92-501B-5A05-E15F-2FB9BCEBE3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1990" y="434225"/>
            <a:ext cx="9524998" cy="149962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B463EEE0-BE31-122C-586C-8BA8D90371E6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6257366" cy="391491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spcAft>
                <a:spcPts val="1200"/>
              </a:spcAft>
              <a:buNone/>
              <a:defRPr sz="2000" b="0"/>
            </a:lvl1pPr>
            <a:lvl2pPr marL="228600">
              <a:spcBef>
                <a:spcPts val="0"/>
              </a:spcBef>
              <a:spcAft>
                <a:spcPts val="1200"/>
              </a:spcAft>
              <a:defRPr sz="2000" b="0"/>
            </a:lvl2pPr>
            <a:lvl3pPr marL="685800">
              <a:spcBef>
                <a:spcPts val="0"/>
              </a:spcBef>
              <a:spcAft>
                <a:spcPts val="1200"/>
              </a:spcAft>
              <a:defRPr sz="1800" b="0"/>
            </a:lvl3pPr>
            <a:lvl4pPr marL="914400">
              <a:spcBef>
                <a:spcPts val="0"/>
              </a:spcBef>
              <a:spcAft>
                <a:spcPts val="1200"/>
              </a:spcAft>
              <a:defRPr sz="1600" b="0"/>
            </a:lvl4pPr>
            <a:lvl5pPr marL="1143000">
              <a:spcBef>
                <a:spcPts val="0"/>
              </a:spcBef>
              <a:spcAft>
                <a:spcPts val="1200"/>
              </a:spcAft>
              <a:defRPr sz="1600" b="0"/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52C157D5-2C68-BA6A-033B-A4CC016CA68F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7967475" y="2018119"/>
            <a:ext cx="2449514" cy="3931919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 b="1"/>
            </a:lvl1pPr>
            <a:lvl2pPr marL="411480">
              <a:spcBef>
                <a:spcPts val="0"/>
              </a:spcBef>
              <a:spcAft>
                <a:spcPts val="1200"/>
              </a:spcAft>
              <a:defRPr sz="1800" b="1"/>
            </a:lvl2pPr>
            <a:lvl3pPr marL="502920">
              <a:spcBef>
                <a:spcPts val="0"/>
              </a:spcBef>
              <a:spcAft>
                <a:spcPts val="1200"/>
              </a:spcAft>
              <a:defRPr sz="1600" b="1"/>
            </a:lvl3pPr>
            <a:lvl4pPr marL="594360">
              <a:spcBef>
                <a:spcPts val="0"/>
              </a:spcBef>
              <a:spcAft>
                <a:spcPts val="1200"/>
              </a:spcAft>
              <a:defRPr sz="1400" b="1"/>
            </a:lvl4pPr>
            <a:lvl5pPr marL="685800">
              <a:spcBef>
                <a:spcPts val="0"/>
              </a:spcBef>
              <a:spcAft>
                <a:spcPts val="1200"/>
              </a:spcAft>
              <a:defRPr sz="1400" b="1"/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8423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15CC9A46-E0E7-B31D-3E27-6F4303A45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883" t="18052" r="46636"/>
          <a:stretch/>
        </p:blipFill>
        <p:spPr>
          <a:xfrm rot="16200000" flipH="1" flipV="1">
            <a:off x="9553763" y="-952310"/>
            <a:ext cx="1685928" cy="3590547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767669DC-4C7F-9B50-FCC0-F2AF5B2A95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3545" y="584477"/>
            <a:ext cx="10354052" cy="1209765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BEF581C2-7562-2E21-E6DD-20AEFC43AABC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923545" y="2009775"/>
            <a:ext cx="10354052" cy="3931920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icon to add table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842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3A3E8B6-2BD8-19E0-7F51-7A25EF836F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1515" y="374090"/>
            <a:ext cx="5057104" cy="3624984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1F96043-F6A4-F581-7DB8-96138F0E401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1514" y="4172989"/>
            <a:ext cx="5057103" cy="2519363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000" baseline="0">
                <a:solidFill>
                  <a:schemeClr val="bg1"/>
                </a:solidFill>
              </a:defRPr>
            </a:lvl1pPr>
            <a:lvl2pPr marL="742950" indent="-285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800" baseline="0">
                <a:solidFill>
                  <a:schemeClr val="bg1"/>
                </a:solidFill>
              </a:defRPr>
            </a:lvl2pPr>
            <a:lvl3pPr marL="1200150" indent="-285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baseline="0">
                <a:solidFill>
                  <a:schemeClr val="bg1"/>
                </a:solidFill>
              </a:defRPr>
            </a:lvl3pPr>
            <a:lvl4pPr marL="1657350" indent="-285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400" baseline="0">
                <a:solidFill>
                  <a:schemeClr val="bg1"/>
                </a:solidFill>
              </a:defRPr>
            </a:lvl4pPr>
            <a:lvl5pPr marL="2000250" indent="-1714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C805DE67-EFB0-F6F3-6C08-2FE90284C3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151" r="18577"/>
          <a:stretch/>
        </p:blipFill>
        <p:spPr>
          <a:xfrm flipH="1">
            <a:off x="0" y="0"/>
            <a:ext cx="51816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347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>
            <a:extLst>
              <a:ext uri="{FF2B5EF4-FFF2-40B4-BE49-F238E27FC236}">
                <a16:creationId xmlns:a16="http://schemas.microsoft.com/office/drawing/2014/main" id="{0DFB311A-EAAD-7656-C753-E8C7399485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4533" t="18691" r="1" b="-131"/>
          <a:stretch/>
        </p:blipFill>
        <p:spPr>
          <a:xfrm rot="5400000">
            <a:off x="7851419" y="-1244552"/>
            <a:ext cx="3096029" cy="5585137"/>
          </a:xfrm>
          <a:custGeom>
            <a:avLst/>
            <a:gdLst>
              <a:gd name="connsiteX0" fmla="*/ 0 w 1756624"/>
              <a:gd name="connsiteY0" fmla="*/ 0 h 6858000"/>
              <a:gd name="connsiteX1" fmla="*/ 1756624 w 1756624"/>
              <a:gd name="connsiteY1" fmla="*/ 0 h 6858000"/>
              <a:gd name="connsiteX2" fmla="*/ 1756624 w 1756624"/>
              <a:gd name="connsiteY2" fmla="*/ 6858000 h 6858000"/>
              <a:gd name="connsiteX3" fmla="*/ 0 w 175662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56624" h="6858000">
                <a:moveTo>
                  <a:pt x="0" y="0"/>
                </a:moveTo>
                <a:lnTo>
                  <a:pt x="1756624" y="0"/>
                </a:lnTo>
                <a:lnTo>
                  <a:pt x="17566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1612F0DE-D367-10BB-1F71-60AA6527C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4151" r="18577"/>
          <a:stretch/>
        </p:blipFill>
        <p:spPr>
          <a:xfrm>
            <a:off x="7010400" y="0"/>
            <a:ext cx="51816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F4F5799-FC34-2F2D-D11E-9B472CAF06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315533"/>
            <a:ext cx="5181600" cy="237686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575025C-084B-CD7A-F546-0E13BA13CFEF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400" y="2844800"/>
            <a:ext cx="5181600" cy="3128963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buNone/>
              <a:defRPr sz="2000"/>
            </a:lvl1pPr>
            <a:lvl2pPr>
              <a:lnSpc>
                <a:spcPct val="120000"/>
              </a:lnSpc>
              <a:defRPr sz="1800"/>
            </a:lvl2pPr>
            <a:lvl3pPr>
              <a:lnSpc>
                <a:spcPct val="120000"/>
              </a:lnSpc>
              <a:defRPr sz="1600"/>
            </a:lvl3pPr>
            <a:lvl4pPr>
              <a:lnSpc>
                <a:spcPct val="120000"/>
              </a:lnSpc>
              <a:defRPr sz="1400"/>
            </a:lvl4pPr>
            <a:lvl5pPr>
              <a:lnSpc>
                <a:spcPct val="120000"/>
              </a:lnSpc>
              <a:defRPr sz="1400"/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750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B5DE041D-A3BF-94FF-029C-719D4DADA2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3300" t="13815"/>
          <a:stretch/>
        </p:blipFill>
        <p:spPr>
          <a:xfrm>
            <a:off x="0" y="-1"/>
            <a:ext cx="4239206" cy="377619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E605D-0584-F71C-A97D-B672F13E391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2580640"/>
            <a:ext cx="5181600" cy="3368819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59AF635C-89E6-F6EF-FA6A-417A9A84BF4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085840" y="-10159"/>
            <a:ext cx="6116320" cy="6868160"/>
          </a:xfrm>
          <a:custGeom>
            <a:avLst/>
            <a:gdLst>
              <a:gd name="connsiteX0" fmla="*/ 0 w 6116320"/>
              <a:gd name="connsiteY0" fmla="*/ 0 h 6880225"/>
              <a:gd name="connsiteX1" fmla="*/ 6116320 w 6116320"/>
              <a:gd name="connsiteY1" fmla="*/ 0 h 6880225"/>
              <a:gd name="connsiteX2" fmla="*/ 6116320 w 6116320"/>
              <a:gd name="connsiteY2" fmla="*/ 6880225 h 6880225"/>
              <a:gd name="connsiteX3" fmla="*/ 0 w 6116320"/>
              <a:gd name="connsiteY3" fmla="*/ 6880225 h 6880225"/>
              <a:gd name="connsiteX4" fmla="*/ 0 w 6116320"/>
              <a:gd name="connsiteY4" fmla="*/ 0 h 6880225"/>
              <a:gd name="connsiteX0" fmla="*/ 0 w 6116320"/>
              <a:gd name="connsiteY0" fmla="*/ 0 h 6880225"/>
              <a:gd name="connsiteX1" fmla="*/ 6116320 w 6116320"/>
              <a:gd name="connsiteY1" fmla="*/ 0 h 6880225"/>
              <a:gd name="connsiteX2" fmla="*/ 6116320 w 6116320"/>
              <a:gd name="connsiteY2" fmla="*/ 6880225 h 6880225"/>
              <a:gd name="connsiteX3" fmla="*/ 2052320 w 6116320"/>
              <a:gd name="connsiteY3" fmla="*/ 6880225 h 6880225"/>
              <a:gd name="connsiteX4" fmla="*/ 0 w 6116320"/>
              <a:gd name="connsiteY4" fmla="*/ 0 h 6880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16320" h="6880225">
                <a:moveTo>
                  <a:pt x="0" y="0"/>
                </a:moveTo>
                <a:lnTo>
                  <a:pt x="6116320" y="0"/>
                </a:lnTo>
                <a:lnTo>
                  <a:pt x="6116320" y="6880225"/>
                </a:lnTo>
                <a:lnTo>
                  <a:pt x="2052320" y="6880225"/>
                </a:lnTo>
                <a:lnTo>
                  <a:pt x="0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insert picture</a:t>
            </a:r>
          </a:p>
        </p:txBody>
      </p:sp>
    </p:spTree>
    <p:extLst>
      <p:ext uri="{BB962C8B-B14F-4D97-AF65-F5344CB8AC3E}">
        <p14:creationId xmlns:p14="http://schemas.microsoft.com/office/powerpoint/2010/main" val="736789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2B74EE53-DB22-C27E-074F-A7129585FE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5158" t="-5374" b="78533"/>
          <a:stretch/>
        </p:blipFill>
        <p:spPr>
          <a:xfrm rot="10800000">
            <a:off x="6324600" y="0"/>
            <a:ext cx="5867400" cy="164732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78AEF0C-FA4B-8C23-0132-5529EC244F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6480" y="1310639"/>
            <a:ext cx="4805997" cy="2689629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B3DD4867-9B0B-647C-1F78-5E50BF30F08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-10160"/>
            <a:ext cx="6096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405384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405384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FF4D65D-965A-5E86-4D91-C72D1D03A8B9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126163" y="4172990"/>
            <a:ext cx="4805997" cy="2389736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6365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04C9F686-E069-3B60-9625-01EE6A41D7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5239"/>
          <a:stretch/>
        </p:blipFill>
        <p:spPr>
          <a:xfrm flipH="1">
            <a:off x="9135414" y="0"/>
            <a:ext cx="3056586" cy="6858000"/>
          </a:xfrm>
          <a:custGeom>
            <a:avLst/>
            <a:gdLst>
              <a:gd name="connsiteX0" fmla="*/ 4284372 w 4284372"/>
              <a:gd name="connsiteY0" fmla="*/ 0 h 6858000"/>
              <a:gd name="connsiteX1" fmla="*/ 0 w 4284372"/>
              <a:gd name="connsiteY1" fmla="*/ 0 h 6858000"/>
              <a:gd name="connsiteX2" fmla="*/ 0 w 4284372"/>
              <a:gd name="connsiteY2" fmla="*/ 6858000 h 6858000"/>
              <a:gd name="connsiteX3" fmla="*/ 4284372 w 428437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84372" h="6858000">
                <a:moveTo>
                  <a:pt x="4284372" y="0"/>
                </a:moveTo>
                <a:lnTo>
                  <a:pt x="0" y="0"/>
                </a:lnTo>
                <a:lnTo>
                  <a:pt x="0" y="6858000"/>
                </a:lnTo>
                <a:lnTo>
                  <a:pt x="4284372" y="6858000"/>
                </a:lnTo>
                <a:close/>
              </a:path>
            </a:pathLst>
          </a:cu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6D7227F9-50F9-820B-69B7-924C02120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b="2330"/>
          <a:stretch/>
        </p:blipFill>
        <p:spPr>
          <a:xfrm>
            <a:off x="7810500" y="3025140"/>
            <a:ext cx="4381500" cy="383286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48D1E69-316E-A8E1-7ADA-040A0E4907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9" y="365125"/>
            <a:ext cx="7273637" cy="1646555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61069CA0-E0AB-99C6-10DB-13AAC019DD7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11363"/>
            <a:ext cx="7273638" cy="4155757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 sz="1600"/>
            </a:lvl3pPr>
            <a:lvl4pPr>
              <a:spcBef>
                <a:spcPts val="0"/>
              </a:spcBef>
              <a:spcAft>
                <a:spcPts val="1200"/>
              </a:spcAft>
              <a:defRPr sz="1400"/>
            </a:lvl4pPr>
            <a:lvl5pPr>
              <a:spcBef>
                <a:spcPts val="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213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left Imag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4589277D-BC14-E7E0-5822-5575F563E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8039100" y="228600"/>
            <a:ext cx="4381500" cy="39243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FDB1BDE-C8F3-ACC0-740B-CBD812877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375285"/>
            <a:ext cx="4896678" cy="3624984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128597A3-47D0-F393-55D9-07FFD951F39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6096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586 w 6096586"/>
              <a:gd name="connsiteY0" fmla="*/ 0 h 6858000"/>
              <a:gd name="connsiteX1" fmla="*/ 4054426 w 6096586"/>
              <a:gd name="connsiteY1" fmla="*/ 0 h 6858000"/>
              <a:gd name="connsiteX2" fmla="*/ 6096586 w 6096586"/>
              <a:gd name="connsiteY2" fmla="*/ 6858000 h 6858000"/>
              <a:gd name="connsiteX3" fmla="*/ 586 w 6096586"/>
              <a:gd name="connsiteY3" fmla="*/ 6858000 h 6858000"/>
              <a:gd name="connsiteX4" fmla="*/ 586 w 6096586"/>
              <a:gd name="connsiteY4" fmla="*/ 3669792 h 6858000"/>
              <a:gd name="connsiteX5" fmla="*/ 586 w 6096586"/>
              <a:gd name="connsiteY5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950976 w 6096000"/>
              <a:gd name="connsiteY3" fmla="*/ 6858000 h 6858000"/>
              <a:gd name="connsiteX4" fmla="*/ 0 w 6096000"/>
              <a:gd name="connsiteY4" fmla="*/ 3669792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950976 w 6096000"/>
              <a:gd name="connsiteY3" fmla="*/ 6858000 h 6858000"/>
              <a:gd name="connsiteX4" fmla="*/ 0 w 6096000"/>
              <a:gd name="connsiteY4" fmla="*/ 3669792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950976 w 6096000"/>
              <a:gd name="connsiteY3" fmla="*/ 6858000 h 6858000"/>
              <a:gd name="connsiteX4" fmla="*/ 0 w 6096000"/>
              <a:gd name="connsiteY4" fmla="*/ 3669792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4053840" y="0"/>
                </a:lnTo>
                <a:lnTo>
                  <a:pt x="6096000" y="6858000"/>
                </a:lnTo>
                <a:lnTo>
                  <a:pt x="950976" y="6858000"/>
                </a:lnTo>
                <a:lnTo>
                  <a:pt x="0" y="3669792"/>
                </a:lnTo>
                <a:lnTo>
                  <a:pt x="0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9" name="Content Placeholder 10">
            <a:extLst>
              <a:ext uri="{FF2B5EF4-FFF2-40B4-BE49-F238E27FC236}">
                <a16:creationId xmlns:a16="http://schemas.microsoft.com/office/drawing/2014/main" id="{4BF260CE-C6E3-AE7A-DB8E-A72A1CF5B54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096000" y="4172990"/>
            <a:ext cx="4896677" cy="2309726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spcAft>
                <a:spcPts val="1200"/>
              </a:spcAft>
              <a:buNone/>
              <a:defRPr sz="2000">
                <a:solidFill>
                  <a:schemeClr val="bg1"/>
                </a:solidFill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001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89111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6E20435-B9A5-359D-133D-5D3EED409C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955" t="41988" r="53993" b="33420"/>
          <a:stretch/>
        </p:blipFill>
        <p:spPr>
          <a:xfrm rot="10800000">
            <a:off x="9198864" y="-5"/>
            <a:ext cx="2993136" cy="1517907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7B99CAE4-AA9B-52BA-7DE8-8245CE705D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5445" t="24819" r="46503"/>
          <a:stretch/>
        </p:blipFill>
        <p:spPr>
          <a:xfrm rot="16200000">
            <a:off x="961221" y="4525179"/>
            <a:ext cx="1371600" cy="3294042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28DFE681-710B-6FE5-B8E0-3BC9DB9F12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9" y="365125"/>
            <a:ext cx="10363201" cy="1629601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FE383D3-6A16-1891-FF52-470B26B94042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4992709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 sz="1600"/>
            </a:lvl3pPr>
            <a:lvl4pPr>
              <a:spcBef>
                <a:spcPts val="0"/>
              </a:spcBef>
              <a:spcAft>
                <a:spcPts val="1200"/>
              </a:spcAft>
              <a:defRPr sz="1400"/>
            </a:lvl4pPr>
            <a:lvl5pPr>
              <a:spcBef>
                <a:spcPts val="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74B5EB04-CA6E-7417-56DF-A55B21E94B74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284891" y="2022250"/>
            <a:ext cx="4992709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 sz="1600"/>
            </a:lvl3pPr>
            <a:lvl4pPr>
              <a:spcBef>
                <a:spcPts val="0"/>
              </a:spcBef>
              <a:spcAft>
                <a:spcPts val="1200"/>
              </a:spcAft>
              <a:defRPr sz="1400"/>
            </a:lvl4pPr>
            <a:lvl5pPr>
              <a:spcBef>
                <a:spcPts val="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792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A783FA55-EF1D-66CF-8FD5-29086D71E6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981" t="40714" r="61027" b="44471"/>
          <a:stretch/>
        </p:blipFill>
        <p:spPr>
          <a:xfrm rot="10800000" flipV="1">
            <a:off x="-26830" y="5950040"/>
            <a:ext cx="2513521" cy="91440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542CEFED-8DE0-0155-A5B6-A44051A6D0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18883" t="18052" r="46636"/>
          <a:stretch/>
        </p:blipFill>
        <p:spPr>
          <a:xfrm rot="16200000" flipH="1" flipV="1">
            <a:off x="9553763" y="-952310"/>
            <a:ext cx="1685928" cy="3590547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57FC493E-284F-ADBA-D92D-883CAB13AD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8" y="365125"/>
            <a:ext cx="10439401" cy="161701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B8B2035-4AA9-D25E-9F15-3ED36F734D1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3310129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 b="1"/>
            </a:lvl1pPr>
            <a:lvl2pPr>
              <a:spcBef>
                <a:spcPts val="0"/>
              </a:spcBef>
              <a:spcAft>
                <a:spcPts val="1200"/>
              </a:spcAft>
              <a:defRPr sz="1800" b="1"/>
            </a:lvl2pPr>
            <a:lvl3pPr>
              <a:spcBef>
                <a:spcPts val="0"/>
              </a:spcBef>
              <a:spcAft>
                <a:spcPts val="1200"/>
              </a:spcAft>
              <a:defRPr sz="1600" b="1"/>
            </a:lvl3pPr>
            <a:lvl4pPr>
              <a:spcBef>
                <a:spcPts val="0"/>
              </a:spcBef>
              <a:spcAft>
                <a:spcPts val="1200"/>
              </a:spcAft>
              <a:defRPr sz="1400" b="1"/>
            </a:lvl4pPr>
            <a:lvl5pPr>
              <a:spcBef>
                <a:spcPts val="0"/>
              </a:spcBef>
              <a:spcAft>
                <a:spcPts val="1200"/>
              </a:spcAft>
              <a:defRPr sz="1400" b="1"/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6A694422-6B3E-3D80-AC41-FD1CED52ACAB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602310" y="2018120"/>
            <a:ext cx="6751489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 sz="1600"/>
            </a:lvl3pPr>
            <a:lvl4pPr>
              <a:spcBef>
                <a:spcPts val="0"/>
              </a:spcBef>
              <a:spcAft>
                <a:spcPts val="1200"/>
              </a:spcAft>
              <a:defRPr sz="1400"/>
            </a:lvl4pPr>
            <a:lvl5pPr>
              <a:spcBef>
                <a:spcPts val="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813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right Im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48DBD2A1-633E-7A22-751B-5CEFCA93F2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67703" t="485" b="67543"/>
          <a:stretch/>
        </p:blipFill>
        <p:spPr>
          <a:xfrm rot="5400000">
            <a:off x="-115162" y="115164"/>
            <a:ext cx="1895058" cy="1664735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3E7BF4D0-D641-9859-157D-B9094EF3DA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6385" y="446313"/>
            <a:ext cx="5179615" cy="144874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0" name="Content Placeholder 10">
            <a:extLst>
              <a:ext uri="{FF2B5EF4-FFF2-40B4-BE49-F238E27FC236}">
                <a16:creationId xmlns:a16="http://schemas.microsoft.com/office/drawing/2014/main" id="{115AE488-757F-4C5A-7733-85C1D1EA98D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5181600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 b="0"/>
            </a:lvl1pPr>
            <a:lvl2pPr>
              <a:spcBef>
                <a:spcPts val="0"/>
              </a:spcBef>
              <a:spcAft>
                <a:spcPts val="1200"/>
              </a:spcAft>
              <a:defRPr sz="1800" b="0"/>
            </a:lvl2pPr>
            <a:lvl3pPr>
              <a:spcBef>
                <a:spcPts val="0"/>
              </a:spcBef>
              <a:spcAft>
                <a:spcPts val="1200"/>
              </a:spcAft>
              <a:defRPr sz="1600" b="0"/>
            </a:lvl3pPr>
            <a:lvl4pPr>
              <a:spcBef>
                <a:spcPts val="0"/>
              </a:spcBef>
              <a:spcAft>
                <a:spcPts val="1200"/>
              </a:spcAft>
              <a:defRPr sz="1400" b="0"/>
            </a:lvl4pPr>
            <a:lvl5pPr>
              <a:spcBef>
                <a:spcPts val="0"/>
              </a:spcBef>
              <a:spcAft>
                <a:spcPts val="1200"/>
              </a:spcAft>
              <a:defRPr sz="1400" b="0"/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39DD264F-42B5-DBB0-9839-DB4C6827ED7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76950" y="0"/>
            <a:ext cx="6115050" cy="6868886"/>
          </a:xfrm>
          <a:custGeom>
            <a:avLst/>
            <a:gdLst>
              <a:gd name="connsiteX0" fmla="*/ 0 w 6115050"/>
              <a:gd name="connsiteY0" fmla="*/ 0 h 6858000"/>
              <a:gd name="connsiteX1" fmla="*/ 6115050 w 6115050"/>
              <a:gd name="connsiteY1" fmla="*/ 0 h 6858000"/>
              <a:gd name="connsiteX2" fmla="*/ 6115050 w 6115050"/>
              <a:gd name="connsiteY2" fmla="*/ 6858000 h 6858000"/>
              <a:gd name="connsiteX3" fmla="*/ 0 w 6115050"/>
              <a:gd name="connsiteY3" fmla="*/ 6858000 h 6858000"/>
              <a:gd name="connsiteX4" fmla="*/ 0 w 6115050"/>
              <a:gd name="connsiteY4" fmla="*/ 0 h 6858000"/>
              <a:gd name="connsiteX0" fmla="*/ 2024742 w 6115050"/>
              <a:gd name="connsiteY0" fmla="*/ 0 h 6858000"/>
              <a:gd name="connsiteX1" fmla="*/ 6115050 w 6115050"/>
              <a:gd name="connsiteY1" fmla="*/ 0 h 6858000"/>
              <a:gd name="connsiteX2" fmla="*/ 6115050 w 6115050"/>
              <a:gd name="connsiteY2" fmla="*/ 6858000 h 6858000"/>
              <a:gd name="connsiteX3" fmla="*/ 0 w 6115050"/>
              <a:gd name="connsiteY3" fmla="*/ 6858000 h 6858000"/>
              <a:gd name="connsiteX4" fmla="*/ 2024742 w 6115050"/>
              <a:gd name="connsiteY4" fmla="*/ 0 h 6858000"/>
              <a:gd name="connsiteX0" fmla="*/ 2024742 w 6115050"/>
              <a:gd name="connsiteY0" fmla="*/ 0 h 6858000"/>
              <a:gd name="connsiteX1" fmla="*/ 6115050 w 6115050"/>
              <a:gd name="connsiteY1" fmla="*/ 0 h 6858000"/>
              <a:gd name="connsiteX2" fmla="*/ 6115050 w 6115050"/>
              <a:gd name="connsiteY2" fmla="*/ 3603171 h 6858000"/>
              <a:gd name="connsiteX3" fmla="*/ 6115050 w 6115050"/>
              <a:gd name="connsiteY3" fmla="*/ 6858000 h 6858000"/>
              <a:gd name="connsiteX4" fmla="*/ 0 w 6115050"/>
              <a:gd name="connsiteY4" fmla="*/ 6858000 h 6858000"/>
              <a:gd name="connsiteX5" fmla="*/ 2024742 w 6115050"/>
              <a:gd name="connsiteY5" fmla="*/ 0 h 6858000"/>
              <a:gd name="connsiteX0" fmla="*/ 2024742 w 6115050"/>
              <a:gd name="connsiteY0" fmla="*/ 0 h 6868886"/>
              <a:gd name="connsiteX1" fmla="*/ 6115050 w 6115050"/>
              <a:gd name="connsiteY1" fmla="*/ 0 h 6868886"/>
              <a:gd name="connsiteX2" fmla="*/ 6115050 w 6115050"/>
              <a:gd name="connsiteY2" fmla="*/ 3603171 h 6868886"/>
              <a:gd name="connsiteX3" fmla="*/ 5157107 w 6115050"/>
              <a:gd name="connsiteY3" fmla="*/ 6868886 h 6868886"/>
              <a:gd name="connsiteX4" fmla="*/ 0 w 6115050"/>
              <a:gd name="connsiteY4" fmla="*/ 6858000 h 6868886"/>
              <a:gd name="connsiteX5" fmla="*/ 2024742 w 6115050"/>
              <a:gd name="connsiteY5" fmla="*/ 0 h 6868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15050" h="6868886">
                <a:moveTo>
                  <a:pt x="2024742" y="0"/>
                </a:moveTo>
                <a:lnTo>
                  <a:pt x="6115050" y="0"/>
                </a:lnTo>
                <a:lnTo>
                  <a:pt x="6115050" y="3603171"/>
                </a:lnTo>
                <a:lnTo>
                  <a:pt x="5157107" y="6868886"/>
                </a:lnTo>
                <a:lnTo>
                  <a:pt x="0" y="6858000"/>
                </a:lnTo>
                <a:lnTo>
                  <a:pt x="2024742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467008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06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s://www.figma.com/proto/MCIaMbtDbj2zgvShUshcFW/Eagle-Hacks---Prototype-Azul-Connect?type=design&amp;node-id=3-3&amp;scaling=min-zoom&amp;page-id=0%3A1&amp;starting-point-node-id=3%3A3" TargetMode="External"/><Relationship Id="rId4" Type="http://schemas.openxmlformats.org/officeDocument/2006/relationships/image" Target="../media/image30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40D96-BFFB-05BD-30ED-0352500CD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1515" y="374090"/>
            <a:ext cx="5057104" cy="3624984"/>
          </a:xfrm>
        </p:spPr>
        <p:txBody>
          <a:bodyPr anchor="b">
            <a:normAutofit/>
          </a:bodyPr>
          <a:lstStyle/>
          <a:p>
            <a:pPr algn="ctr"/>
            <a:r>
              <a:rPr lang="en-US"/>
              <a:t>Azul Connect</a:t>
            </a:r>
            <a:br>
              <a:rPr lang="en-US"/>
            </a:br>
            <a:r>
              <a:rPr lang="vi-VN"/>
              <a:t>E̵̬̎r̴̞͘r̴̢̕o̸̠͐r̴͋͜ ̷̦̓4̸̘̓0̶̭̐4̷͕͂</a:t>
            </a:r>
            <a:endParaRPr lang="en-US"/>
          </a:p>
        </p:txBody>
      </p:sp>
      <p:pic>
        <p:nvPicPr>
          <p:cNvPr id="4" name="Picture 3" descr="A blue and yellow hexagon with a yellow cross&#10;&#10;Description automatically generated">
            <a:extLst>
              <a:ext uri="{FF2B5EF4-FFF2-40B4-BE49-F238E27FC236}">
                <a16:creationId xmlns:a16="http://schemas.microsoft.com/office/drawing/2014/main" id="{D25E78D9-994E-D01B-C75B-24E6A0912D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0384" y="4172989"/>
            <a:ext cx="2519363" cy="251936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45390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D59AB-A318-2481-767E-DEC56875E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315533"/>
            <a:ext cx="5181600" cy="2256776"/>
          </a:xfrm>
        </p:spPr>
        <p:txBody>
          <a:bodyPr anchor="ctr"/>
          <a:lstStyle/>
          <a:p>
            <a:r>
              <a:rPr lang="en-US"/>
              <a:t>Design Consideration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1E382A-3CB0-BDEF-143E-8B1CC91B41B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/>
              <a:t>Extension built with HTML/CSS, with the option to extend functionality with JavaScript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/>
              <a:t>Viewing project information in a simple way allows users to sort through them faster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/>
              <a:t>Simplistic design = easy to modify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AD6D06-3E83-A1C5-22C9-6C7079E0F2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1677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77B52831-0916-294C-0ACB-9774B9805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4151" r="18577"/>
          <a:stretch/>
        </p:blipFill>
        <p:spPr>
          <a:xfrm flipH="1">
            <a:off x="0" y="0"/>
            <a:ext cx="5181600" cy="6858000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E82E216E-9EE0-9D3F-D692-083F575A3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1515" y="374090"/>
            <a:ext cx="5057104" cy="3624984"/>
          </a:xfrm>
        </p:spPr>
        <p:txBody>
          <a:bodyPr/>
          <a:lstStyle/>
          <a:p>
            <a:r>
              <a:rPr lang="en-US"/>
              <a:t>Moving On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F398FDD-E639-CF6A-B875-443655F2B3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1514" y="4172989"/>
            <a:ext cx="5057103" cy="2519363"/>
          </a:xfrm>
        </p:spPr>
        <p:txBody>
          <a:bodyPr/>
          <a:lstStyle/>
          <a:p>
            <a:r>
              <a:rPr lang="en-US">
                <a:hlinkClick r:id="rId5"/>
              </a:rPr>
              <a:t>Figma: Stylized Prototype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932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E4F0B-A6EB-861C-1C34-CAA9BDE47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Problem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F97739-E0DF-24F3-7886-013A799A52C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2286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b="1" cap="none"/>
              <a:t>Lack of Ideas:</a:t>
            </a:r>
            <a:r>
              <a:rPr lang="en-US" sz="2000" cap="none"/>
              <a:t> Many ideas are never shared, and can never improve the community</a:t>
            </a:r>
            <a:endParaRPr lang="en-US" sz="2000" cap="none">
              <a:cs typeface="Calibri"/>
            </a:endParaRPr>
          </a:p>
          <a:p>
            <a:pPr marL="2286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b="1" cap="none"/>
              <a:t>Lack of Connections</a:t>
            </a:r>
            <a:r>
              <a:rPr lang="en-US" sz="2000" cap="none"/>
              <a:t>: Many ideas that are present lack widespread advertising, and don’t reach all interested people</a:t>
            </a:r>
          </a:p>
          <a:p>
            <a:pPr marL="2286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b="1" cap="none"/>
              <a:t>Talent &amp; Ability</a:t>
            </a:r>
            <a:r>
              <a:rPr lang="en-US" sz="2000" cap="none"/>
              <a:t>: </a:t>
            </a:r>
            <a:r>
              <a:rPr lang="en-US" sz="2000" cap="none">
                <a:ea typeface="+mn-lt"/>
                <a:cs typeface="+mn-lt"/>
              </a:rPr>
              <a:t>No one person can accomplish all projects on their own, limiting the scope of ideas</a:t>
            </a:r>
            <a:endParaRPr lang="en-US" sz="2000" cap="none">
              <a:cs typeface="Calibri" panose="020F0502020204030204"/>
            </a:endParaRPr>
          </a:p>
          <a:p>
            <a:pPr marL="2286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b="1" cap="none"/>
              <a:t>Freedom</a:t>
            </a:r>
            <a:r>
              <a:rPr lang="en-US" sz="2000" cap="none"/>
              <a:t>: The more common University-sponsored projects have relatively rigid requirements, which can prevent creative solutions</a:t>
            </a:r>
            <a:endParaRPr lang="en-US" sz="2000" cap="none">
              <a:cs typeface="Calibri" panose="020F0502020204030204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E0D061-7327-A55C-AF6A-A95C24DD8B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00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474D05E-8A36-8D9F-519E-DB514A69D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315533"/>
            <a:ext cx="5181600" cy="2376868"/>
          </a:xfrm>
        </p:spPr>
        <p:txBody>
          <a:bodyPr/>
          <a:lstStyle/>
          <a:p>
            <a:r>
              <a:rPr lang="en-US"/>
              <a:t>Project Vision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0C1E08-E337-110E-DB8E-41BA4A3341A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400" y="2844800"/>
            <a:ext cx="5181600" cy="312896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/>
              <a:t>Connect creative individuals with groups that can enact dreams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/>
              <a:t>Allow innovation by promoting the public view of project ideas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/>
              <a:t>Provide an opportunity for the community to engage &amp; improve with applied experience on projects</a:t>
            </a:r>
          </a:p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0255621-1D81-03E6-507B-CB20E07035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059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6FD5F-786B-1974-5F47-94CA02CFA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580640"/>
            <a:ext cx="5181600" cy="3368819"/>
          </a:xfrm>
        </p:spPr>
        <p:txBody>
          <a:bodyPr/>
          <a:lstStyle/>
          <a:p>
            <a:r>
              <a:rPr lang="en-US"/>
              <a:t>Product Overview</a:t>
            </a:r>
          </a:p>
        </p:txBody>
      </p:sp>
      <p:pic>
        <p:nvPicPr>
          <p:cNvPr id="14" name="Picture Placeholder 13" descr="A person looking at a piece of paper">
            <a:extLst>
              <a:ext uri="{FF2B5EF4-FFF2-40B4-BE49-F238E27FC236}">
                <a16:creationId xmlns:a16="http://schemas.microsoft.com/office/drawing/2014/main" id="{F28819F3-7D3B-EB42-24FD-3C0BBC5963B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t="119" b="119"/>
          <a:stretch/>
        </p:blipFill>
        <p:spPr>
          <a:xfrm>
            <a:off x="6085840" y="-10159"/>
            <a:ext cx="6116320" cy="6868160"/>
          </a:xfrm>
        </p:spPr>
      </p:pic>
    </p:spTree>
    <p:extLst>
      <p:ext uri="{BB962C8B-B14F-4D97-AF65-F5344CB8AC3E}">
        <p14:creationId xmlns:p14="http://schemas.microsoft.com/office/powerpoint/2010/main" val="4293742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E4F0B-A6EB-861C-1C34-CAA9BDE47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Key Features</a:t>
            </a:r>
            <a:r>
              <a:rPr lang="en-US" sz="320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F97739-E0DF-24F3-7886-013A799A52C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399" y="2011363"/>
            <a:ext cx="5569528" cy="4155757"/>
          </a:xfrm>
        </p:spPr>
        <p:txBody>
          <a:bodyPr/>
          <a:lstStyle/>
          <a:p>
            <a:pPr marL="2286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b="1" cap="none"/>
              <a:t>Open Forum:</a:t>
            </a:r>
            <a:r>
              <a:rPr lang="en-US" sz="2000" cap="none"/>
              <a:t> All members are encouraged to share their project ideas</a:t>
            </a:r>
            <a:endParaRPr lang="en-US" sz="2000" cap="none">
              <a:cs typeface="Calibri"/>
            </a:endParaRPr>
          </a:p>
          <a:p>
            <a:pPr marL="2286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b="1" cap="none"/>
              <a:t>Ease-of-Use</a:t>
            </a:r>
            <a:r>
              <a:rPr lang="en-US" sz="2000" cap="none"/>
              <a:t>: Extension has a simple interface with a clean and easy-to-use design</a:t>
            </a:r>
          </a:p>
          <a:p>
            <a:pPr marL="2286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b="1" cap="none"/>
              <a:t>Access to Resources</a:t>
            </a:r>
            <a:r>
              <a:rPr lang="en-US" sz="2000" cap="none"/>
              <a:t>: </a:t>
            </a:r>
            <a:r>
              <a:rPr lang="en-US" sz="2000" cap="none">
                <a:ea typeface="+mn-lt"/>
                <a:cs typeface="+mn-lt"/>
              </a:rPr>
              <a:t>The main contributors already on the project and links to project resources are present</a:t>
            </a:r>
            <a:endParaRPr lang="en-US" sz="2000" cap="none">
              <a:cs typeface="Calibri" panose="020F0502020204030204"/>
            </a:endParaRPr>
          </a:p>
          <a:p>
            <a:pPr marL="2286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b="1" cap="none"/>
              <a:t>Messaging</a:t>
            </a:r>
            <a:r>
              <a:rPr lang="en-US" sz="2000" cap="none"/>
              <a:t>: (TBD) Allows prospective project participants to connect with project members before joining</a:t>
            </a:r>
            <a:endParaRPr lang="en-US" sz="2000" cap="none">
              <a:cs typeface="Calibri" panose="020F0502020204030204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E0D061-7327-A55C-AF6A-A95C24DD8B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9FE2FE9-2FAE-D5CF-4727-01196694F60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7278761" y="0"/>
            <a:ext cx="489693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773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474D05E-8A36-8D9F-519E-DB514A69D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315533"/>
            <a:ext cx="5181600" cy="2256776"/>
          </a:xfrm>
        </p:spPr>
        <p:txBody>
          <a:bodyPr anchor="ctr"/>
          <a:lstStyle/>
          <a:p>
            <a:r>
              <a:rPr lang="en-US"/>
              <a:t>Technologies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0C1E08-E337-110E-DB8E-41BA4A3341A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400" y="2721210"/>
            <a:ext cx="5181600" cy="312896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/>
              <a:t>HTML/CSS-based extension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/>
              <a:t>Document-style database (e.g. MongoDB)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/>
              <a:t>Linked internal/external platform for communication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/>
              <a:t>That’s all! Lightweight = Easier to implement</a:t>
            </a:r>
          </a:p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0255621-1D81-03E6-507B-CB20E07035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1164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474D05E-8A36-8D9F-519E-DB514A69D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315533"/>
            <a:ext cx="5181600" cy="2256776"/>
          </a:xfrm>
        </p:spPr>
        <p:txBody>
          <a:bodyPr anchor="ctr"/>
          <a:lstStyle/>
          <a:p>
            <a:r>
              <a:rPr lang="en-US"/>
              <a:t>Security Considerations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0C1E08-E337-110E-DB8E-41BA4A3341A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400" y="2721210"/>
            <a:ext cx="5181600" cy="312896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/>
              <a:t>Database is storing limited sensitive data</a:t>
            </a:r>
          </a:p>
          <a:p>
            <a:pPr marL="1028700" lvl="1" indent="-342900"/>
            <a:r>
              <a:rPr lang="en-US"/>
              <a:t>Users can be authenticated by logging into the browser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/>
              <a:t>For stored data, accessed through group logins with limited </a:t>
            </a:r>
            <a:r>
              <a:rPr lang="en-US" err="1"/>
              <a:t>priveledges</a:t>
            </a:r>
            <a:endParaRPr lang="en-US"/>
          </a:p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0255621-1D81-03E6-507B-CB20E07035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54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474D05E-8A36-8D9F-519E-DB514A69D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315533"/>
            <a:ext cx="6126480" cy="2256776"/>
          </a:xfrm>
        </p:spPr>
        <p:txBody>
          <a:bodyPr anchor="ctr"/>
          <a:lstStyle/>
          <a:p>
            <a:r>
              <a:rPr lang="en-US"/>
              <a:t>Automation &amp; Sustainability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0C1E08-E337-110E-DB8E-41BA4A3341A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400" y="2721210"/>
            <a:ext cx="5181600" cy="312896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/>
              <a:t>HTML/CSS-based extension, no computationally-intensive frameworks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/>
              <a:t>In future development, database system is something that could be installed easily, then connected through the extension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0255621-1D81-03E6-507B-CB20E07035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978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474D05E-8A36-8D9F-519E-DB514A69D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315533"/>
            <a:ext cx="6126480" cy="2256776"/>
          </a:xfrm>
        </p:spPr>
        <p:txBody>
          <a:bodyPr anchor="ctr"/>
          <a:lstStyle/>
          <a:p>
            <a:r>
              <a:rPr lang="en-US"/>
              <a:t>Innovation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0C1E08-E337-110E-DB8E-41BA4A3341A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400" y="2721210"/>
            <a:ext cx="5181600" cy="312896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/>
              <a:t>Targets a unique niche not served by communities on other platforms</a:t>
            </a:r>
          </a:p>
          <a:p>
            <a:pPr marL="1028700" lvl="1" indent="-342900"/>
            <a:r>
              <a:rPr lang="en-US"/>
              <a:t>Think </a:t>
            </a:r>
            <a:r>
              <a:rPr lang="en-US" err="1"/>
              <a:t>EagleLink</a:t>
            </a:r>
            <a:r>
              <a:rPr lang="en-US"/>
              <a:t>, Reddit, etc.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/>
              <a:t>Connection sparks innovation, more projects mean more good ideas flow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0255621-1D81-03E6-507B-CB20E07035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128821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22318419_win32_SL_V9" id="{8502042B-488E-4F33-AD20-77B40A1BC1AA}" vid="{A90C26AF-23CA-48C5-BFF9-84DC7B1C917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622457D9-12AC-4794-A05E-F1B90FCD8DA7}">
  <ds:schemaRefs>
    <ds:schemaRef ds:uri="16c05727-aa75-4e4a-9b5f-8a80a1165891"/>
    <ds:schemaRef ds:uri="230e9df3-be65-4c73-a93b-d1236ebd677e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B7B39BD0-040C-43BE-B0E4-512B09E8003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B045227-5724-4DBF-9712-031B1BFB2C3C}">
  <ds:schemaRefs>
    <ds:schemaRef ds:uri="16c05727-aa75-4e4a-9b5f-8a80a1165891"/>
    <ds:schemaRef ds:uri="230e9df3-be65-4c73-a93b-d1236ebd677e"/>
    <ds:schemaRef ds:uri="71af3243-3dd4-4a8d-8c0d-dd76da1f02a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{F9601747-975A-43FD-ACFB-30CABEB75D1D}tf22318419_win32</Template>
  <TotalTime>0</TotalTime>
  <Words>370</Words>
  <Application>Microsoft Office PowerPoint</Application>
  <PresentationFormat>Widescreen</PresentationFormat>
  <Paragraphs>56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Tenorite</vt:lpstr>
      <vt:lpstr>Custom</vt:lpstr>
      <vt:lpstr>Azul Connect E̵̬̎r̴̞͘r̴̢̕o̸̠͐r̴͋͜ ̷̦̓4̸̘̓0̶̭̐4̷͕͂</vt:lpstr>
      <vt:lpstr>Problem </vt:lpstr>
      <vt:lpstr>Project Vision</vt:lpstr>
      <vt:lpstr>Product Overview</vt:lpstr>
      <vt:lpstr>Key Features </vt:lpstr>
      <vt:lpstr>Technologies</vt:lpstr>
      <vt:lpstr>Security Considerations</vt:lpstr>
      <vt:lpstr>Automation &amp; Sustainability</vt:lpstr>
      <vt:lpstr>Innovation</vt:lpstr>
      <vt:lpstr>Design Consideration</vt:lpstr>
      <vt:lpstr>Moving 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Azul Connect</dc:title>
  <dc:creator>Brad Walby</dc:creator>
  <cp:lastModifiedBy>Vasil Ivanov III</cp:lastModifiedBy>
  <cp:revision>1</cp:revision>
  <dcterms:created xsi:type="dcterms:W3CDTF">2024-04-05T21:55:40Z</dcterms:created>
  <dcterms:modified xsi:type="dcterms:W3CDTF">2024-04-06T03:06:10Z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