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8" r:id="rId7"/>
    <p:sldId id="316" r:id="rId8"/>
    <p:sldId id="327" r:id="rId9"/>
    <p:sldId id="326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2024-04-05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2024-04-05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4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3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figma.com/proto/MCIaMbtDbj2zgvShUshcFW/Eagle-Hacks---Prototype-Azul-Connect?type=design&amp;node-id=3-3&amp;scaling=min-zoom&amp;page-id=0%3A1&amp;starting-point-node-id=3%3A3" TargetMode="Externa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/>
          <a:p>
            <a:r>
              <a:rPr lang="en-US" dirty="0"/>
              <a:t>Azul Connect</a:t>
            </a:r>
          </a:p>
        </p:txBody>
      </p:sp>
      <p:pic>
        <p:nvPicPr>
          <p:cNvPr id="4" name="Picture 3" descr="A blue and yellow hexagon with a yellow cross&#10;&#10;Description automatically generated">
            <a:extLst>
              <a:ext uri="{FF2B5EF4-FFF2-40B4-BE49-F238E27FC236}">
                <a16:creationId xmlns:a16="http://schemas.microsoft.com/office/drawing/2014/main" id="{D25E78D9-994E-D01B-C75B-24E6A091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4" y="4172989"/>
            <a:ext cx="2519363" cy="2519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Project 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 creative individuals with groups that can enact dreams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innovation by promoting the public view of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an opportunity for the community to engage &amp; improve with applied experience on projects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Lack of Ideas:</a:t>
            </a:r>
            <a:r>
              <a:rPr lang="en-US" sz="2000" cap="none" dirty="0"/>
              <a:t> Many ideas are never shared, and can never improve the community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Lack of Connections</a:t>
            </a:r>
            <a:r>
              <a:rPr lang="en-US" sz="2000" cap="none" dirty="0"/>
              <a:t>: Many ideas that are present lack widespread advertising, and don’t reach all interested people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Talent &amp; Ability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No one person can accomplish all projects on their own, limiting the scope of ideas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Freedom</a:t>
            </a:r>
            <a:r>
              <a:rPr lang="en-US" sz="2000" cap="none" dirty="0"/>
              <a:t>: The more common University-sponsored projects have relatively rigid requirements, which can prevent creative solutions</a:t>
            </a:r>
            <a:endParaRPr lang="en-US" sz="2000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5569528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Open Forum:</a:t>
            </a:r>
            <a:r>
              <a:rPr lang="en-US" sz="2000" cap="none" dirty="0"/>
              <a:t> All members are encouraged to share their project ideas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Ease-of-Use</a:t>
            </a:r>
            <a:r>
              <a:rPr lang="en-US" sz="2000" cap="none" dirty="0"/>
              <a:t>: Extension has a simple interface with a clean and easy-to-use design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Access to Resources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The main contributors already on the project and links to project resources are present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Messaging</a:t>
            </a:r>
            <a:r>
              <a:rPr lang="en-US" sz="2000" cap="none" dirty="0"/>
              <a:t>: (TBD) Allows prospective project participants to connect with project members before joining</a:t>
            </a:r>
            <a:endParaRPr lang="en-US" sz="2000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E2FE9-2FAE-D5CF-4727-01196694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63" y="0"/>
            <a:ext cx="5281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HTML/CSS-based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Document-style database (e.g. MongoDB)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Linked internal/external platform for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all! Lightweight = Easier to implement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>
                <a:hlinkClick r:id="rId5"/>
              </a:rPr>
              <a:t>Figma: Stylized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{F9601747-975A-43FD-ACFB-30CABEB75D1D}tf22318419_win32</Template>
  <TotalTime>66</TotalTime>
  <Words>220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Azul Connect</vt:lpstr>
      <vt:lpstr>Project Vision</vt:lpstr>
      <vt:lpstr>Problem </vt:lpstr>
      <vt:lpstr>Product Overview</vt:lpstr>
      <vt:lpstr>Key Features </vt:lpstr>
      <vt:lpstr>Technologies</vt:lpstr>
      <vt:lpstr>Moving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Connect</dc:title>
  <dc:creator>Brad Walby</dc:creator>
  <cp:lastModifiedBy>Brad Walby</cp:lastModifiedBy>
  <cp:revision>2</cp:revision>
  <dcterms:created xsi:type="dcterms:W3CDTF">2024-04-05T21:55:40Z</dcterms:created>
  <dcterms:modified xsi:type="dcterms:W3CDTF">2024-04-05T23:52:06Z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