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7876E-F8F1-4588-918E-A2F9A20BB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6D35FE-6E13-44A7-BE95-4D34E68B3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09118E-BF03-4582-AC70-1890012A9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D9EE15-8576-458C-8137-A738B08DC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326CE9-59DE-43D8-9318-970D1510A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9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CDE1A-3B3E-4D02-99C3-565EDAD92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6FAEC6-71AE-46E9-B9A0-40D7E3C69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BD6D7-DC04-4136-AE91-9E7576FFA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CDB23F-EA12-4C13-AEA9-4FD2D140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C0C3E4-A93A-47B4-8B70-CC9C037C4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2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0C4B2A-DB6C-4B5F-87AF-2C84728A4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62DC2E-34B3-47C8-BF84-E28339104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2FECED-B6B1-4E55-A5D9-4A1532ADF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0769EB-22F1-4DA3-B87A-1AA808A56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CEC7A2-3A04-4A2E-80F8-CBA4D9F84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2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8661C-811A-4F3D-8032-F2DFD4581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678B3D-E040-4192-8780-1031A4459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4EA71E-E3F7-4056-A0C6-977BC5569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89B7D-04A4-4F42-8573-7F6198A19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5E5134-98E8-4236-AABD-63DB444A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02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5CD55-F93E-4F03-AD19-1413F5097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4DEA6F-4F16-4ED7-AA4D-0C5A9D5D3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4D6D89-F71B-4EA4-9106-4A57FB497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8D2FB9-D5E5-47EE-9036-8580FAD9D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55B70A-C0C2-4AB5-AB33-C35FB051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9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D29FA-2A3F-4FD3-8043-F9B1B97A0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80782-A5B9-4D6A-89F1-E97E79198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2F563E-F23B-4164-B7A5-60316CDE7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803EBE-6130-45A9-83A4-F2AF608CC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1329C6-1D08-4FB6-A096-48A71CE02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9EB081-B8B6-41C5-BCA6-4280A84B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2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3575F-9902-46E5-8E25-FFB0A6768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A3EFCE-CFD8-4577-B098-3A32841CF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5CE580-D11F-472D-9379-A9F0EFA98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00605E-2D32-4C03-8FE1-09295AE1D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909559-880E-4CF8-B766-E6F465D9E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2F56F9-6E54-4BF3-B612-5D4DBA81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F0D7AD-A8BD-4060-A610-41311E1F7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2D6C88-285A-443B-879A-26ABEF19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21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D163A-22D8-4EB3-A68A-35C18095C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CC721D-099D-40A3-8D4D-DC3EECD38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8F0328-855D-4DC1-A8A3-B9C42643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B046A4-CCD2-4FAD-86A8-CEF97198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19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C4EECB-94CF-4AF1-A8E0-40D0381B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D345A4-D599-466B-8ABE-1A2253B2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365F91-0DF6-4531-8749-7EE60E62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2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46A3B-913B-4CD7-9E54-FDD929F44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B72DF1-B948-4A95-9F32-A1BD3D130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2A4616-F658-47D0-951E-727E518F6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3C214E-8A49-4E14-B572-10FE27582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9277F9-BF8C-4919-85D4-BFD4E26EC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82AB6C-1481-40AC-9973-E07B2E7D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88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A6C3-4C11-4EB9-A8E8-53CC68730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52AE23-2862-4256-A308-CCE8DF972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9E2A5F-1431-4DF2-ABBB-A00718B40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F492C-A8BC-4FD3-8EC0-CE644D183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19F1A2-9869-4F8E-AD0E-E08A0DA0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2EB5C1-68A1-4AA4-8949-E493840A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4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CF0259-F5C5-429D-835D-B60E06B7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0CFFE2-11E5-4D9F-81D6-83CE14125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A1D458-88D0-4D4F-B801-7E4157ADB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302407-A563-48A9-89F8-4FBDD0B7D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0C6EF7-5EF3-4B30-9FEB-71FD13345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8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4D406-7EDD-4F6F-9B63-ADD6E1F39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FASTQC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C2FFE4-D2D7-4CCA-B080-D3D85A1217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SRX0322891</a:t>
            </a:r>
          </a:p>
        </p:txBody>
      </p:sp>
    </p:spTree>
    <p:extLst>
      <p:ext uri="{BB962C8B-B14F-4D97-AF65-F5344CB8AC3E}">
        <p14:creationId xmlns:p14="http://schemas.microsoft.com/office/powerpoint/2010/main" val="4019039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13EED4D-8F7C-40BA-BE4A-0C910E32D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05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CC23C72-0639-4308-9D93-02EA4DE8B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9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7BD3427-7686-4E38-98B1-3498897E9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12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A8EA768-8EA0-4A73-A426-95BB05AE3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80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AEECA13-A3DB-44D6-8E06-70D0FA2A3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96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DFEAC1C-8513-4CD3-A7CC-B235346D3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05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6305A8F-9F9B-47BD-BC58-0925051A6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277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DF7332C-12F1-4EE8-8772-6EF041AD1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657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03D543B-381B-46F6-B86D-296CC4B9A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90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와이드스크린</PresentationFormat>
  <Paragraphs>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Office 테마</vt:lpstr>
      <vt:lpstr>FASTQC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FASTQC</dc:title>
  <dc:creator>Lee, Rosemary S</dc:creator>
  <cp:lastModifiedBy>Lee, Rosemary S</cp:lastModifiedBy>
  <cp:revision>7</cp:revision>
  <dcterms:created xsi:type="dcterms:W3CDTF">2019-03-30T22:48:06Z</dcterms:created>
  <dcterms:modified xsi:type="dcterms:W3CDTF">2019-03-30T22:56:28Z</dcterms:modified>
</cp:coreProperties>
</file>