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SRX0322892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9D2715-BE61-460D-86A9-834F9E15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725655-0D81-4888-9B63-038A2019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ADC8B-E082-4574-AE8A-80C97AA3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E71F5D-7AEF-4280-9E06-A8F79CED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8C197D-F07A-4C14-96F2-E79CA3615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635426-4E5C-4E0D-9C9B-AF822CF78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2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653FF-8B69-4A31-94C5-7D3B3BD1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AFB22F-534B-40AA-9B9E-7114BCA4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8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9CCD3D-13D1-4282-AB56-C838D7F2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9</cp:revision>
  <dcterms:created xsi:type="dcterms:W3CDTF">2019-03-30T22:48:06Z</dcterms:created>
  <dcterms:modified xsi:type="dcterms:W3CDTF">2019-03-30T23:00:20Z</dcterms:modified>
</cp:coreProperties>
</file>