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876E-F8F1-4588-918E-A2F9A20B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D35FE-6E13-44A7-BE95-4D34E68B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118E-BF03-4582-AC70-1890012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9EE15-8576-458C-8137-A738B08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6CE9-59DE-43D8-9318-970D151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E1A-3B3E-4D02-99C3-565EDAD9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FAEC6-71AE-46E9-B9A0-40D7E3C6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BD6D7-DC04-4136-AE91-9E7576FF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DB23F-EA12-4C13-AEA9-4FD2D140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0C3E4-A93A-47B4-8B70-CC9C037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C4B2A-DB6C-4B5F-87AF-2C84728A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2DC2E-34B3-47C8-BF84-E2833910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FECED-B6B1-4E55-A5D9-4A1532A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69EB-22F1-4DA3-B87A-1AA808A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EC7A2-3A04-4A2E-80F8-CBA4D9F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61C-811A-4F3D-8032-F2DFD45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8B3D-E040-4192-8780-1031A445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A71E-E3F7-4056-A0C6-977BC55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9B7D-04A4-4F42-8573-7F6198A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5134-98E8-4236-AABD-63DB444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CD55-F93E-4F03-AD19-1413F509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EA6F-4F16-4ED7-AA4D-0C5A9D5D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D6D89-F71B-4EA4-9106-4A57FB4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2FB9-D5E5-47EE-9036-8580FAD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B70A-C0C2-4AB5-AB33-C35FB05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9FA-2A3F-4FD3-8043-F9B1B97A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0782-A5B9-4D6A-89F1-E97E7919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F563E-F23B-4164-B7A5-60316CDE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3EBE-6130-45A9-83A4-F2AF608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329C6-1D08-4FB6-A096-48A71CE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EB081-B8B6-41C5-BCA6-4280A8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575F-9902-46E5-8E25-FFB0A67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3EFCE-CFD8-4577-B098-3A32841C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CE580-D11F-472D-9379-A9F0EFA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0605E-2D32-4C03-8FE1-09295AE1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09559-880E-4CF8-B766-E6F465D9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F56F9-6E54-4BF3-B612-5D4DBA8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0D7AD-A8BD-4060-A610-41311E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D6C88-285A-443B-879A-26ABEF1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163A-22D8-4EB3-A68A-35C1809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C721D-099D-40A3-8D4D-DC3EECD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8F0328-855D-4DC1-A8A3-B9C4264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046A4-CCD2-4FAD-86A8-CEF9719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4EECB-94CF-4AF1-A8E0-40D0381B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345A4-D599-466B-8ABE-1A2253B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65F91-0DF6-4531-8749-7EE60E6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46A3B-913B-4CD7-9E54-FDD929F4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2DF1-B948-4A95-9F32-A1BD3D13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A4616-F658-47D0-951E-727E518F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C214E-8A49-4E14-B572-10FE275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277F9-BF8C-4919-85D4-BFD4E26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2AB6C-1481-40AC-9973-E07B2E7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A6C3-4C11-4EB9-A8E8-53CC687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2AE23-2862-4256-A308-CCE8DF97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E2A5F-1431-4DF2-ABBB-A00718B4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492C-A8BC-4FD3-8EC0-CE644D1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9F1A2-9869-4F8E-AD0E-E08A0DA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B5C1-68A1-4AA4-8949-E493840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F0259-F5C5-429D-835D-B60E06B7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CFFE2-11E5-4D9F-81D6-83CE1412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1D458-88D0-4D4F-B801-7E4157AD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02407-A563-48A9-89F8-4FBDD0B7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C6EF7-5EF3-4B30-9FEB-71FD1334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D406-7EDD-4F6F-9B63-ADD6E1F3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FFE4-D2D7-4CCA-B080-D3D85A12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SRX032289</a:t>
            </a:r>
          </a:p>
        </p:txBody>
      </p:sp>
    </p:spTree>
    <p:extLst>
      <p:ext uri="{BB962C8B-B14F-4D97-AF65-F5344CB8AC3E}">
        <p14:creationId xmlns:p14="http://schemas.microsoft.com/office/powerpoint/2010/main" val="401903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EDA697-CCF7-4D02-A7B0-D6C6F3EE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DF45BA-43CC-4721-87E1-98A5DCD0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675D92-1F13-457C-B7D7-82D36E70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1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F3FDF9-3DA2-418C-963B-DB95B7B31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857EFE-62BD-475B-880C-43050194F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0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3AD33A-9108-44F6-AA9D-6C9502F90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DA95F8-FE75-4C42-815E-15D629AED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E2E381-2524-416F-AF96-1236EB3DB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07F5C6-383E-446D-8FB0-3A166167A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2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FASTQC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</dc:title>
  <dc:creator>Lee, Rosemary S</dc:creator>
  <cp:lastModifiedBy>Lee, Rosemary S</cp:lastModifiedBy>
  <cp:revision>3</cp:revision>
  <dcterms:created xsi:type="dcterms:W3CDTF">2019-03-30T22:48:06Z</dcterms:created>
  <dcterms:modified xsi:type="dcterms:W3CDTF">2019-03-30T22:50:35Z</dcterms:modified>
</cp:coreProperties>
</file>