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876E-F8F1-4588-918E-A2F9A20BB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6D35FE-6E13-44A7-BE95-4D34E68B3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9118E-BF03-4582-AC70-1890012A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9EE15-8576-458C-8137-A738B08D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26CE9-59DE-43D8-9318-970D1510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CDE1A-3B3E-4D02-99C3-565EDAD9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6FAEC6-71AE-46E9-B9A0-40D7E3C69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BD6D7-DC04-4136-AE91-9E7576FF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DB23F-EA12-4C13-AEA9-4FD2D140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0C3E4-A93A-47B4-8B70-CC9C037C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2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0C4B2A-DB6C-4B5F-87AF-2C84728A4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2DC2E-34B3-47C8-BF84-E28339104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FECED-B6B1-4E55-A5D9-4A1532AD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769EB-22F1-4DA3-B87A-1AA808A5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EC7A2-3A04-4A2E-80F8-CBA4D9F8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661C-811A-4F3D-8032-F2DFD458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78B3D-E040-4192-8780-1031A4459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EA71E-E3F7-4056-A0C6-977BC556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89B7D-04A4-4F42-8573-7F6198A1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E5134-98E8-4236-AABD-63DB444A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0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5CD55-F93E-4F03-AD19-1413F509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DEA6F-4F16-4ED7-AA4D-0C5A9D5D3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D6D89-F71B-4EA4-9106-4A57FB49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D2FB9-D5E5-47EE-9036-8580FAD9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5B70A-C0C2-4AB5-AB33-C35FB051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9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D29FA-2A3F-4FD3-8043-F9B1B97A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80782-A5B9-4D6A-89F1-E97E79198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2F563E-F23B-4164-B7A5-60316CDE7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803EBE-6130-45A9-83A4-F2AF608C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329C6-1D08-4FB6-A096-48A71CE0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EB081-B8B6-41C5-BCA6-4280A84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3575F-9902-46E5-8E25-FFB0A676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3EFCE-CFD8-4577-B098-3A32841CF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5CE580-D11F-472D-9379-A9F0EFA98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00605E-2D32-4C03-8FE1-09295AE1D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909559-880E-4CF8-B766-E6F465D9E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2F56F9-6E54-4BF3-B612-5D4DBA81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0D7AD-A8BD-4060-A610-41311E1F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2D6C88-285A-443B-879A-26ABEF19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2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D163A-22D8-4EB3-A68A-35C18095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CC721D-099D-40A3-8D4D-DC3EECD3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8F0328-855D-4DC1-A8A3-B9C42643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B046A4-CCD2-4FAD-86A8-CEF97198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1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C4EECB-94CF-4AF1-A8E0-40D0381B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D345A4-D599-466B-8ABE-1A2253B2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365F91-0DF6-4531-8749-7EE60E6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2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46A3B-913B-4CD7-9E54-FDD929F4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72DF1-B948-4A95-9F32-A1BD3D130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2A4616-F658-47D0-951E-727E518F6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3C214E-8A49-4E14-B572-10FE2758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9277F9-BF8C-4919-85D4-BFD4E26E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2AB6C-1481-40AC-9973-E07B2E7D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A6C3-4C11-4EB9-A8E8-53CC6873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52AE23-2862-4256-A308-CCE8DF972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E2A5F-1431-4DF2-ABBB-A00718B40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F492C-A8BC-4FD3-8EC0-CE644D18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9F1A2-9869-4F8E-AD0E-E08A0DA0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EB5C1-68A1-4AA4-8949-E493840A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CF0259-F5C5-429D-835D-B60E06B7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0CFFE2-11E5-4D9F-81D6-83CE14125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1D458-88D0-4D4F-B801-7E4157ADB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02407-A563-48A9-89F8-4FBDD0B7D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C6EF7-5EF3-4B30-9FEB-71FD13345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8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4D406-7EDD-4F6F-9B63-ADD6E1F39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FASTQC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C2FFE4-D2D7-4CCA-B080-D3D85A121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SRX0322890</a:t>
            </a:r>
          </a:p>
        </p:txBody>
      </p:sp>
    </p:spTree>
    <p:extLst>
      <p:ext uri="{BB962C8B-B14F-4D97-AF65-F5344CB8AC3E}">
        <p14:creationId xmlns:p14="http://schemas.microsoft.com/office/powerpoint/2010/main" val="401903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740271-F3CA-4AC7-B4DA-F58C901E6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9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72E1CE-FA62-483D-804F-9BBA8C2A1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0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625928-7D0A-45BA-8BA0-D15CAABEB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3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50BB95-D879-4F56-9AAC-2C22BB97F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3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9D0327-EE08-459C-B61B-25230CA52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7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D1D899-A1D6-48E4-82AE-387C95C52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F6B39-6AAD-49A4-9A8A-2921B6300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1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DB2B91-35F5-4856-B771-E501E548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9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D720C3-2DE6-4E8D-BE0A-ACD26ADFE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4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와이드스크린</PresentationFormat>
  <Paragraphs>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FASTQC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FASTQC</dc:title>
  <dc:creator>Lee, Rosemary S</dc:creator>
  <cp:lastModifiedBy>Lee, Rosemary S</cp:lastModifiedBy>
  <cp:revision>5</cp:revision>
  <dcterms:created xsi:type="dcterms:W3CDTF">2019-03-30T22:48:06Z</dcterms:created>
  <dcterms:modified xsi:type="dcterms:W3CDTF">2019-03-30T22:51:47Z</dcterms:modified>
</cp:coreProperties>
</file>