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93" d="100"/>
          <a:sy n="93" d="100"/>
        </p:scale>
        <p:origin x="-72" y="-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Diagnosis-Related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Spyridon Ganas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Diagnosis-Related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Diagnosis-Related Groups (DRGs) classify hospital visits into related groups</a:t>
            </a:r>
          </a:p>
          <a:p>
            <a:r>
              <a:rPr lang="en-US" dirty="0" smtClean="0"/>
              <a:t>Original designed to represent the “product” sold by the hospital.  For example, all claims related to a heart attack would be groups into a single DRG.</a:t>
            </a:r>
          </a:p>
          <a:p>
            <a:r>
              <a:rPr lang="en-US" dirty="0" smtClean="0"/>
              <a:t>DRGs are used by Medicare to reimburse hospitals.</a:t>
            </a:r>
          </a:p>
          <a:p>
            <a:r>
              <a:rPr lang="en-US" dirty="0" smtClean="0"/>
              <a:t>DRGs can be used to represent </a:t>
            </a:r>
            <a:r>
              <a:rPr lang="en-US" smtClean="0"/>
              <a:t>“episodes of care”.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https://en.wikipedia.org/wiki/Diagnosis-related_group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486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31</TotalTime>
  <Words>71</Words>
  <Application>Microsoft Office PowerPoint</Application>
  <PresentationFormat>Custom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HDOfficeLightV0</vt:lpstr>
      <vt:lpstr>Gallery</vt:lpstr>
      <vt:lpstr>Diagnosis-Related Groups</vt:lpstr>
      <vt:lpstr>Diagnosis-Related Groups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Ganas, Spiro</cp:lastModifiedBy>
  <cp:revision>4</cp:revision>
  <dcterms:created xsi:type="dcterms:W3CDTF">2016-02-20T19:00:40Z</dcterms:created>
  <dcterms:modified xsi:type="dcterms:W3CDTF">2016-03-02T20:01:31Z</dcterms:modified>
</cp:coreProperties>
</file>