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habilitation_hospital" TargetMode="External"/><Relationship Id="rId2" Type="http://schemas.openxmlformats.org/officeDocument/2006/relationships/hyperlink" Target="https://en.wikipedia.org/wiki/Hospital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hrsa.gov/healthit/toolbox/RuralHealthITtoolbox/Introduction/critical.html" TargetMode="External"/><Relationship Id="rId4" Type="http://schemas.openxmlformats.org/officeDocument/2006/relationships/hyperlink" Target="https://en.wikipedia.org/wiki/Children%27s_hospita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Medical Facilities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Access Hospital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1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en.wikipedia.org/wiki/Hospital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en.wikipedia.org/wiki/Rehabilitation_hospital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en.wikipedia.org/wiki/Children%27s_hospital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www.hrsa.gov/healthit/toolbox/RuralHealthITtoolbox/Introduction/critical.html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0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Acute Care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Skilled Nursing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skilled nursing facility is designed to provide long term care.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0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Care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4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Hospice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4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Cancer 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44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Inpatient Children’s Hospital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4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Inpatient Rehabilitation Facility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4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Inpatient Psychiatric Hospital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1766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30</TotalTime>
  <Words>55</Words>
  <Application>Microsoft Office PowerPoint</Application>
  <PresentationFormat>Custom</PresentationFormat>
  <Paragraphs>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HDOfficeLightV0</vt:lpstr>
      <vt:lpstr>Gallery</vt:lpstr>
      <vt:lpstr>Medical Facilities</vt:lpstr>
      <vt:lpstr>General Acute Care Facility</vt:lpstr>
      <vt:lpstr>Skilled Nursing Facility</vt:lpstr>
      <vt:lpstr>Intermediate Care Facility</vt:lpstr>
      <vt:lpstr>Hospice Facility</vt:lpstr>
      <vt:lpstr>Cancer Center</vt:lpstr>
      <vt:lpstr>Inpatient Children’s Hospital</vt:lpstr>
      <vt:lpstr>Inpatient Rehabilitation Facility</vt:lpstr>
      <vt:lpstr>Inpatient Psychiatric Hospital</vt:lpstr>
      <vt:lpstr>Critical Access Hospital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4</cp:revision>
  <dcterms:created xsi:type="dcterms:W3CDTF">2016-02-20T19:00:40Z</dcterms:created>
  <dcterms:modified xsi:type="dcterms:W3CDTF">2016-03-02T20:21:18Z</dcterms:modified>
</cp:coreProperties>
</file>