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Claims &amp; Claim 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0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0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1024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7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Claims &amp; Claim Lines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2016-03-02T17:26:18Z</dcterms:modified>
</cp:coreProperties>
</file>