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Copays,</a:t>
            </a:r>
            <a:br>
              <a:rPr lang="en-US" dirty="0" smtClean="0"/>
            </a:br>
            <a:r>
              <a:rPr lang="en-US" dirty="0" smtClean="0"/>
              <a:t>Deductibles</a:t>
            </a:r>
            <a:br>
              <a:rPr lang="en-US" dirty="0" smtClean="0"/>
            </a:br>
            <a:r>
              <a:rPr lang="en-US" dirty="0" smtClean="0"/>
              <a:t>&amp; Coinsurance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</TotalTime>
  <Words>5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Copays, Deductibles &amp; Coinsurance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2016-03-02T17:46:09Z</dcterms:modified>
</cp:coreProperties>
</file>