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ICD 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17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5</Words>
  <Application>Microsoft Office PowerPoint</Application>
  <PresentationFormat>Custom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ICD Codes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2016-03-02T17:26:41Z</dcterms:modified>
</cp:coreProperties>
</file>