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4036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93" d="100"/>
          <a:sy n="93" d="100"/>
        </p:scale>
        <p:origin x="-72" y="-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6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98081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4428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1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1149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9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18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977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0546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9858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Procedure Codes </a:t>
            </a:r>
            <a:br>
              <a:rPr lang="en-US" dirty="0" smtClean="0"/>
            </a:br>
            <a:r>
              <a:rPr lang="en-US" dirty="0" smtClean="0"/>
              <a:t>&amp; Revenue Codes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Spyridon Ganas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9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2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0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0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080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</TotalTime>
  <Words>5</Words>
  <Application>Microsoft Office PowerPoint</Application>
  <PresentationFormat>Custom</PresentationFormat>
  <Paragraphs>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HDOfficeLightV0</vt:lpstr>
      <vt:lpstr>Gallery</vt:lpstr>
      <vt:lpstr>Procedure Codes  &amp; Revenue Codes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Spyridon Ganas</dc:creator>
  <cp:lastModifiedBy>Ganas, Spiro</cp:lastModifiedBy>
  <cp:revision>3</cp:revision>
  <dcterms:created xsi:type="dcterms:W3CDTF">2016-02-20T19:00:40Z</dcterms:created>
  <dcterms:modified xsi:type="dcterms:W3CDTF">2016-03-02T17:27:10Z</dcterms:modified>
</cp:coreProperties>
</file>