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93" d="100"/>
          <a:sy n="93" d="100"/>
        </p:scale>
        <p:origin x="-72" y="-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Inpatient Claims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Spyridon Ganas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634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63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63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63494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25</TotalTime>
  <Words>5</Words>
  <Application>Microsoft Office PowerPoint</Application>
  <PresentationFormat>Custom</PresentationFormat>
  <Paragraphs>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HDOfficeLightV0</vt:lpstr>
      <vt:lpstr>Gallery</vt:lpstr>
      <vt:lpstr>Inpatient Claims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Ganas, Spiro</cp:lastModifiedBy>
  <cp:revision>3</cp:revision>
  <dcterms:created xsi:type="dcterms:W3CDTF">2016-02-20T19:00:40Z</dcterms:created>
  <dcterms:modified xsi:type="dcterms:W3CDTF">2016-03-02T17:46:47Z</dcterms:modified>
</cp:coreProperties>
</file>