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72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Re-Adjudicating Claims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5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5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568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23</TotalTime>
  <Words>5</Words>
  <Application>Microsoft Office PowerPoint</Application>
  <PresentationFormat>Custom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HDOfficeLightV0</vt:lpstr>
      <vt:lpstr>Gallery</vt:lpstr>
      <vt:lpstr>Re-Adjudicating Claims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3</cp:revision>
  <dcterms:created xsi:type="dcterms:W3CDTF">2016-02-20T19:00:40Z</dcterms:created>
  <dcterms:modified xsi:type="dcterms:W3CDTF">2016-03-02T17:45:03Z</dcterms:modified>
</cp:coreProperties>
</file>