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4036" r:id="rId2"/>
  </p:sldMasterIdLst>
  <p:notesMasterIdLst>
    <p:notesMasterId r:id="rId9"/>
  </p:notesMasterIdLst>
  <p:sldIdLst>
    <p:sldId id="256" r:id="rId3"/>
    <p:sldId id="257" r:id="rId4"/>
    <p:sldId id="258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79119" autoAdjust="0"/>
  </p:normalViewPr>
  <p:slideViewPr>
    <p:cSldViewPr snapToGrid="0">
      <p:cViewPr varScale="1">
        <p:scale>
          <a:sx n="87" d="100"/>
          <a:sy n="87" d="100"/>
        </p:scale>
        <p:origin x="7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A4B2F-D80F-420C-B3E6-6BE83BD55D9C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1F2CE-130A-47A4-BBAE-CB3414072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57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video will discuss administrative simplification, a key goal of the Massachusetts All-Payer Claims Database.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31F2CE-130A-47A4-BBAE-CB34140726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74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6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980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44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1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114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9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18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97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054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880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985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ss.gov/anf/employee-insurance-and-retirement-benefits/oversight-agencies/gic/what-is-the-gic.html" TargetMode="External"/><Relationship Id="rId2" Type="http://schemas.openxmlformats.org/officeDocument/2006/relationships/hyperlink" Target="http://www.chiamass.gov/government-agency-apcd-requests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betterhealthconnector.com/wp-content/uploads/board_meetings/2015/2015-07-09/Board-Memo-Risk-Adjustment-Update-070615.pdf" TargetMode="External"/><Relationship Id="rId4" Type="http://schemas.openxmlformats.org/officeDocument/2006/relationships/hyperlink" Target="http://www.fchp.org/providers/resources/gic-tiering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Administrative Simplification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Spyridon Ganas</a:t>
            </a:r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663889" y="606294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29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33"/>
    </mc:Choice>
    <mc:Fallback xmlns="">
      <p:transition spd="slow" advTm="88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Administrative Simplification?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8903848" cy="3953553"/>
          </a:xfrm>
        </p:spPr>
        <p:txBody>
          <a:bodyPr/>
          <a:lstStyle/>
          <a:p>
            <a:r>
              <a:rPr lang="en-US" dirty="0"/>
              <a:t>Many state agencies require data from health insurance organizations:</a:t>
            </a:r>
          </a:p>
          <a:p>
            <a:pPr lvl="1"/>
            <a:r>
              <a:rPr lang="en-US" dirty="0"/>
              <a:t>The Department of Insurance: Uses membership and claim data to regulate the industry.</a:t>
            </a:r>
          </a:p>
          <a:p>
            <a:pPr lvl="1"/>
            <a:r>
              <a:rPr lang="en-US" dirty="0"/>
              <a:t>The Group Insurance Commission: Uses claims data to develop provider tiers for the state government’s employee health plan.</a:t>
            </a:r>
          </a:p>
          <a:p>
            <a:pPr lvl="1"/>
            <a:r>
              <a:rPr lang="en-US" dirty="0"/>
              <a:t>Health Policy Commission: Conducts policy research.</a:t>
            </a:r>
          </a:p>
          <a:p>
            <a:pPr lvl="1"/>
            <a:r>
              <a:rPr lang="en-US" dirty="0"/>
              <a:t>Department of Public Health:  Monitoring public health initiatives.</a:t>
            </a:r>
          </a:p>
          <a:p>
            <a:r>
              <a:rPr lang="en-US" dirty="0"/>
              <a:t>Administrative Simplification reduces regulatory compliance costs for insurance organizations by helping government agencies use the APCD to meet their data needs.</a:t>
            </a: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652872" y="610701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2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800"/>
    </mc:Choice>
    <mc:Fallback xmlns="">
      <p:transition spd="slow" advTm="388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Merged Market Risk Adjustment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 the ACA, premiums are transferred from insurance companies with healthy populations to those companies that insure sicker patient.  This process is known as Risk Adjustment.</a:t>
            </a:r>
          </a:p>
          <a:p>
            <a:r>
              <a:rPr lang="en-US" dirty="0"/>
              <a:t>The health of individual patients is estimated by analyzing their recent medical history.  This estimate of the patient’s health is know as their Risk Score.</a:t>
            </a:r>
          </a:p>
          <a:p>
            <a:r>
              <a:rPr lang="en-US" dirty="0"/>
              <a:t>In Massachusetts, data for the risk score calculation was extracted from the APCD.  </a:t>
            </a: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060497" y="604091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1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188"/>
    </mc:Choice>
    <mc:Fallback xmlns="">
      <p:transition spd="slow" advTm="461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DOI Membership 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Massachusetts, health insurance organizations are required to submit quarterly membership reports to the Department of Insurance.</a:t>
            </a:r>
          </a:p>
          <a:p>
            <a:r>
              <a:rPr lang="en-US" dirty="0"/>
              <a:t>In 2016, these reports were redesigned to use data from the APCD.</a:t>
            </a:r>
          </a:p>
          <a:p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663889" y="599684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1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49"/>
    </mc:Choice>
    <mc:Fallback xmlns="">
      <p:transition spd="slow" advTm="238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GIC </a:t>
            </a:r>
            <a:r>
              <a:rPr lang="en-US" dirty="0" err="1"/>
              <a:t>Tiering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Group Insurance Commission ranks doctors based on the cost and quality of the care they provide.</a:t>
            </a:r>
          </a:p>
          <a:p>
            <a:r>
              <a:rPr lang="en-US" dirty="0"/>
              <a:t>This ranking process uses detailed claims data.  Historically, this required insurance companies to submit data directly to the GIC.</a:t>
            </a:r>
          </a:p>
          <a:p>
            <a:r>
              <a:rPr lang="en-US" dirty="0"/>
              <a:t>A project is underway to source this data from the APCD.</a:t>
            </a: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564737" y="611803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1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67"/>
    </mc:Choice>
    <mc:Fallback xmlns="">
      <p:transition spd="slow" advTm="187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http://www.chiamass.gov/government-agency-apcd-requests</a:t>
            </a:r>
            <a:endParaRPr lang="en-US" dirty="0"/>
          </a:p>
          <a:p>
            <a:r>
              <a:rPr lang="en-US" dirty="0">
                <a:hlinkClick r:id="rId3"/>
              </a:rPr>
              <a:t>http://www.mass.gov/anf/employee-insurance-and-retirement-benefits/oversight-agencies/gic/what-is-the-gic.html</a:t>
            </a:r>
            <a:endParaRPr lang="en-US" dirty="0"/>
          </a:p>
          <a:p>
            <a:r>
              <a:rPr lang="en-US">
                <a:hlinkClick r:id="rId4"/>
              </a:rPr>
              <a:t>http://www.fchp.org/providers/resources/gic-tiering.aspx</a:t>
            </a:r>
            <a:endParaRPr lang="en-US" dirty="0"/>
          </a:p>
          <a:p>
            <a:r>
              <a:rPr lang="en-US" dirty="0">
                <a:hlinkClick r:id="rId5"/>
              </a:rPr>
              <a:t>https://betterhealthconnector.com/wp-content/uploads/board_meetings/2015/2015-07-09/Board-Memo-Risk-Adjustment-Update-070615.pdf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1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6"/>
    </mc:Choice>
    <mc:Fallback xmlns="">
      <p:transition spd="slow" advTm="4516"/>
    </mc:Fallback>
  </mc:AlternateContent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43</TotalTime>
  <Words>296</Words>
  <Application>Microsoft Office PowerPoint</Application>
  <PresentationFormat>Widescreen</PresentationFormat>
  <Paragraphs>27</Paragraphs>
  <Slides>6</Slides>
  <Notes>1</Notes>
  <HiddenSlides>0</HiddenSlides>
  <MMClips>5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Palatino Linotype</vt:lpstr>
      <vt:lpstr>Wingdings 2</vt:lpstr>
      <vt:lpstr>HDOfficeLightV0</vt:lpstr>
      <vt:lpstr>Gallery</vt:lpstr>
      <vt:lpstr>Administrative Simplification</vt:lpstr>
      <vt:lpstr>What is Administrative Simplification?</vt:lpstr>
      <vt:lpstr>Example – Merged Market Risk Adjustment</vt:lpstr>
      <vt:lpstr>Example – DOI Membership Reporting</vt:lpstr>
      <vt:lpstr>Example – GIC Tiering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Spyridon Ganas</dc:creator>
  <cp:lastModifiedBy>Spyridon Ganas</cp:lastModifiedBy>
  <cp:revision>12</cp:revision>
  <dcterms:created xsi:type="dcterms:W3CDTF">2016-02-20T19:00:40Z</dcterms:created>
  <dcterms:modified xsi:type="dcterms:W3CDTF">2016-03-01T02:01:35Z</dcterms:modified>
</cp:coreProperties>
</file>