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Wingdings 2</vt:lpstr>
      <vt:lpstr>HDOfficeLightV0</vt:lpstr>
      <vt:lpstr>Gallery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Spyridon Ganas</cp:lastModifiedBy>
  <cp:revision>1</cp:revision>
  <dcterms:created xsi:type="dcterms:W3CDTF">2016-02-20T19:00:40Z</dcterms:created>
  <dcterms:modified xsi:type="dcterms:W3CDTF">2016-02-20T19:05:53Z</dcterms:modified>
</cp:coreProperties>
</file>