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agnosis-related_group" TargetMode="External"/><Relationship Id="rId2" Type="http://schemas.openxmlformats.org/officeDocument/2006/relationships/hyperlink" Target="http://www.chiamass.gov/assets/docs/p/apcd/submission-guides/version-5.0/v5-apcd-medical-claim-file-submission-guide-FINAL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en.wikipedia.org/wiki/International_Statistical_Classification_of_Diseases_and_Related_Health_Problems" TargetMode="External"/><Relationship Id="rId4" Type="http://schemas.openxmlformats.org/officeDocument/2006/relationships/hyperlink" Target="http://valuehealthcareservices.com/education/understanding-hospital-revenue-cod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Medical Claims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Medical Claims?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medical claims data contains both institutional and professional services claims. </a:t>
            </a:r>
          </a:p>
          <a:p>
            <a:pPr lvl="1"/>
            <a:r>
              <a:rPr lang="en-US" dirty="0" smtClean="0"/>
              <a:t>Examples include hospital inpatient stays, outpatient visits, doctor office </a:t>
            </a:r>
            <a:r>
              <a:rPr lang="en-US" dirty="0" smtClean="0"/>
              <a:t>visit,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Dental claims are excluded</a:t>
            </a:r>
          </a:p>
          <a:p>
            <a:pPr lvl="1"/>
            <a:r>
              <a:rPr lang="en-US" dirty="0" smtClean="0"/>
              <a:t>Prescription drug claims are excluded</a:t>
            </a:r>
          </a:p>
          <a:p>
            <a:pPr lvl="1"/>
            <a:r>
              <a:rPr lang="en-US" dirty="0" smtClean="0"/>
              <a:t>Fully-denied claims are excluded</a:t>
            </a:r>
          </a:p>
          <a:p>
            <a:r>
              <a:rPr lang="en-US" dirty="0" smtClean="0"/>
              <a:t>Both fee-for-service and capitated payment claims are included.</a:t>
            </a:r>
          </a:p>
          <a:p>
            <a:r>
              <a:rPr lang="en-US" dirty="0" smtClean="0"/>
              <a:t>Data is recorded at the claim-line level of detail.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Claims “re-adjudication” occurs when an insurance company reviews a claim and determines that an incorrect amount was paid.</a:t>
            </a:r>
          </a:p>
          <a:p>
            <a:r>
              <a:rPr lang="en-US" dirty="0" smtClean="0"/>
              <a:t>When a claim is re-adjudicated, the prior paid amounts are zeroed-out and the new amount is entered into the data</a:t>
            </a:r>
          </a:p>
          <a:p>
            <a:r>
              <a:rPr lang="en-US" dirty="0" smtClean="0"/>
              <a:t>This causes the APCD to contain multiple versions of the same claim.</a:t>
            </a:r>
          </a:p>
          <a:p>
            <a:r>
              <a:rPr lang="en-US" dirty="0" smtClean="0"/>
              <a:t>The APCD contains a “Highest Version” indicator field that prevents double counting by identifying the most recent version of a </a:t>
            </a:r>
            <a:r>
              <a:rPr lang="en-US" dirty="0" smtClean="0"/>
              <a:t>claim.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Claims Paid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Allowed Amount – the total amount the insurance organization has contracted to pay the provider.</a:t>
            </a:r>
          </a:p>
          <a:p>
            <a:r>
              <a:rPr lang="en-US" dirty="0" smtClean="0"/>
              <a:t>Charge Amount – the amount the provider bills the insurance company.</a:t>
            </a:r>
          </a:p>
          <a:p>
            <a:r>
              <a:rPr lang="en-US" dirty="0" smtClean="0"/>
              <a:t>Paid Amount – The actual amount paid.  Can be zero for capitated claims.</a:t>
            </a:r>
          </a:p>
          <a:p>
            <a:r>
              <a:rPr lang="en-US" dirty="0" smtClean="0"/>
              <a:t>Copay  - The amount the member paid as a copay</a:t>
            </a:r>
          </a:p>
          <a:p>
            <a:r>
              <a:rPr lang="en-US" dirty="0" smtClean="0"/>
              <a:t>Coinsurance – The amount the member paid as coinsurance</a:t>
            </a:r>
          </a:p>
          <a:p>
            <a:r>
              <a:rPr lang="en-US" dirty="0" smtClean="0"/>
              <a:t>Deductible – The amount the member paid towards the </a:t>
            </a:r>
            <a:r>
              <a:rPr lang="en-US" smtClean="0"/>
              <a:t>policy’s deductible.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Medical Data is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ICD Codes – Diagnosis data recorded using the International Classification of Disease methodology.</a:t>
            </a:r>
          </a:p>
          <a:p>
            <a:r>
              <a:rPr lang="en-US" dirty="0" smtClean="0"/>
              <a:t>E-Code – Codes that identify external injuries.</a:t>
            </a:r>
          </a:p>
          <a:p>
            <a:r>
              <a:rPr lang="en-US" dirty="0" smtClean="0"/>
              <a:t>Revenue Codes – Describe medical goods and services utilized.</a:t>
            </a:r>
          </a:p>
          <a:p>
            <a:r>
              <a:rPr lang="en-US" dirty="0" smtClean="0"/>
              <a:t>Procedure Codes – Identifies the medical procedures performed.</a:t>
            </a:r>
          </a:p>
          <a:p>
            <a:r>
              <a:rPr lang="en-US" dirty="0" smtClean="0"/>
              <a:t>Diagnostic Related Group (DRG) Code – Classify claims into groups based on the type of service the patient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www.chiamass.gov/assets/docs/p/apcd/submission-guides/version-5.0/v5-apcd-medical-claim-file-submission-guide-FINAL.pdf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en.wikipedia.org/wiki/Diagnosis-related_group</a:t>
            </a:r>
            <a:endParaRPr lang="en-US" dirty="0" smtClean="0"/>
          </a:p>
          <a:p>
            <a:r>
              <a:rPr lang="en-US" dirty="0">
                <a:hlinkClick r:id="rId4"/>
              </a:rPr>
              <a:t>http://valuehealthcareservices.com/education/understanding-hospital-revenue-codes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en.wikipedia.org/wiki/International_Statistical_Classification_of_Diseases_and_Related_Health_Problems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</TotalTime>
  <Words>310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Medical Claims Data</vt:lpstr>
      <vt:lpstr>What are Medical Claims?</vt:lpstr>
      <vt:lpstr>Claim Versioning</vt:lpstr>
      <vt:lpstr>How are Claims Paid</vt:lpstr>
      <vt:lpstr>What Medical Data is Available?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11</cp:revision>
  <dcterms:created xsi:type="dcterms:W3CDTF">2016-02-20T19:00:40Z</dcterms:created>
  <dcterms:modified xsi:type="dcterms:W3CDTF">2016-03-01T13:21:30Z</dcterms:modified>
</cp:coreProperties>
</file>