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Copays,</a:t>
            </a:r>
            <a:br>
              <a:rPr lang="en-US" dirty="0" smtClean="0"/>
            </a:br>
            <a:r>
              <a:rPr lang="en-US" dirty="0" smtClean="0"/>
              <a:t>Deductibles</a:t>
            </a:r>
            <a:br>
              <a:rPr lang="en-US" dirty="0" smtClean="0"/>
            </a:br>
            <a:r>
              <a:rPr lang="en-US" dirty="0" smtClean="0"/>
              <a:t>&amp; Coinsurance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Out-of-Pocket Maximums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37</TotalTime>
  <Words>10</Words>
  <Application>Microsoft Office PowerPoint</Application>
  <PresentationFormat>Custom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Copays, Deductibles &amp; Coinsurance</vt:lpstr>
      <vt:lpstr>Copays</vt:lpstr>
      <vt:lpstr>Deductibles</vt:lpstr>
      <vt:lpstr>Coinsurance</vt:lpstr>
      <vt:lpstr>Out-of-Pocket Maximums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4</cp:revision>
  <dcterms:created xsi:type="dcterms:W3CDTF">2016-02-20T19:00:40Z</dcterms:created>
  <dcterms:modified xsi:type="dcterms:W3CDTF">2016-03-03T18:55:59Z</dcterms:modified>
</cp:coreProperties>
</file>